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4"/>
    <p:sldMasterId id="2147483710" r:id="rId5"/>
    <p:sldMasterId id="21474837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6858000" cx="12192000"/>
  <p:notesSz cx="9236075" cy="6950075"/>
  <p:embeddedFontLst>
    <p:embeddedFont>
      <p:font typeface="Merriweather Sans"/>
      <p:regular r:id="rId32"/>
      <p:bold r:id="rId33"/>
      <p:italic r:id="rId34"/>
      <p:boldItalic r:id="rId35"/>
    </p:embeddedFont>
    <p:embeddedFont>
      <p:font typeface="Merriweather Sa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07">
          <p15:clr>
            <a:srgbClr val="A4A3A4"/>
          </p15:clr>
        </p15:guide>
        <p15:guide id="2" orient="horz" pos="415">
          <p15:clr>
            <a:srgbClr val="9AA0A6"/>
          </p15:clr>
        </p15:guide>
        <p15:guide id="3" pos="3744">
          <p15:clr>
            <a:srgbClr val="9AA0A6"/>
          </p15:clr>
        </p15:guide>
        <p15:guide id="4" pos="1982">
          <p15:clr>
            <a:srgbClr val="9AA0A6"/>
          </p15:clr>
        </p15:guide>
        <p15:guide id="5" orient="horz" pos="415">
          <p15:clr>
            <a:srgbClr val="9AA0A6"/>
          </p15:clr>
        </p15:guide>
        <p15:guide id="6" orient="horz" pos="2016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0" roundtripDataSignature="AMtx7mgXaHYGVtwOYhN78vaK9vR7eE4p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07" orient="horz"/>
        <p:guide pos="415" orient="horz"/>
        <p:guide pos="3744"/>
        <p:guide pos="1982"/>
        <p:guide pos="415" orient="horz"/>
        <p:guide pos="20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font" Target="fonts/MerriweatherSans-bold.fntdata"/><Relationship Id="rId32" Type="http://schemas.openxmlformats.org/officeDocument/2006/relationships/font" Target="fonts/MerriweatherSans-regular.fntdata"/><Relationship Id="rId35" Type="http://schemas.openxmlformats.org/officeDocument/2006/relationships/font" Target="fonts/MerriweatherSans-boldItalic.fntdata"/><Relationship Id="rId34" Type="http://schemas.openxmlformats.org/officeDocument/2006/relationships/font" Target="fonts/MerriweatherSans-italic.fntdata"/><Relationship Id="rId37" Type="http://schemas.openxmlformats.org/officeDocument/2006/relationships/font" Target="fonts/MerriweatherSansLight-bold.fntdata"/><Relationship Id="rId36" Type="http://schemas.openxmlformats.org/officeDocument/2006/relationships/font" Target="fonts/MerriweatherSansLight-regular.fntdata"/><Relationship Id="rId39" Type="http://schemas.openxmlformats.org/officeDocument/2006/relationships/font" Target="fonts/MerriweatherSansLight-boldItalic.fntdata"/><Relationship Id="rId38" Type="http://schemas.openxmlformats.org/officeDocument/2006/relationships/font" Target="fonts/MerriweatherSansLight-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5406893"/>
            <a:ext cx="9233938" cy="15431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6225" lIns="92475" spcFirstLastPara="1" rIns="92475" wrap="square" tIns="46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109538" y="2"/>
            <a:ext cx="3892763" cy="348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5231641" y="2"/>
            <a:ext cx="3894897" cy="348711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09538" y="209550"/>
            <a:ext cx="9017000" cy="5072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124053" y="5490869"/>
            <a:ext cx="8987970" cy="67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​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1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109538" y="6601367"/>
            <a:ext cx="3892763" cy="34871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5231642" y="6601367"/>
            <a:ext cx="3880382" cy="34871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Notes view: </a:t>
            </a:r>
            <a:fld id="{00000000-1234-1234-1234-123412341234}" type="slidenum">
              <a:rPr b="0" i="0" lang="en-US" sz="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orient="horz" pos="2190">
          <p15:clr>
            <a:srgbClr val="F26B43"/>
          </p15:clr>
        </p15:guide>
        <p15:guide id="2" pos="2909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0e8c0bef65_0_3414:notes"/>
          <p:cNvSpPr txBox="1"/>
          <p:nvPr>
            <p:ph idx="1" type="body"/>
          </p:nvPr>
        </p:nvSpPr>
        <p:spPr>
          <a:xfrm>
            <a:off x="923603" y="3301276"/>
            <a:ext cx="7389000" cy="31275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g10e8c0bef65_0_3414:notes"/>
          <p:cNvSpPr/>
          <p:nvPr>
            <p:ph idx="2" type="sldImg"/>
          </p:nvPr>
        </p:nvSpPr>
        <p:spPr>
          <a:xfrm>
            <a:off x="1539436" y="521255"/>
            <a:ext cx="6158100" cy="260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077b8c96d9_6_11:notes"/>
          <p:cNvSpPr/>
          <p:nvPr>
            <p:ph idx="2" type="sldImg"/>
          </p:nvPr>
        </p:nvSpPr>
        <p:spPr>
          <a:xfrm>
            <a:off x="109538" y="209550"/>
            <a:ext cx="9017000" cy="5072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g1077b8c96d9_6_11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75" name="Google Shape;1075;g1077b8c96d9_6_11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0eed309d96_0_49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8" name="Google Shape;1088;g10eed309d96_0_49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89" name="Google Shape;1089;g10eed309d96_0_49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1058f8120a_5_30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9" name="Google Shape;1099;g11058f8120a_5_30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00" name="Google Shape;1100;g11058f8120a_5_30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0eed309d96_0_5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g10eed309d96_0_5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16" name="Google Shape;1116;g10eed309d96_0_5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0c495afeee_0_0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g10c495afeee_0_0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31" name="Google Shape;1131;g10c495afeee_0_0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1058f8120a_5_15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4" name="Google Shape;1144;g11058f8120a_5_15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45" name="Google Shape;1145;g11058f8120a_5_15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10eed309d96_0_64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8" name="Google Shape;1158;g10eed309d96_0_64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59" name="Google Shape;1159;g10eed309d96_0_64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077b8c96d9_6_38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9" name="Google Shape;1169;g1077b8c96d9_6_38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70" name="Google Shape;1170;g1077b8c96d9_6_38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eed309d96_0_78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1" name="Google Shape;1181;g10eed309d96_0_78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82" name="Google Shape;1182;g10eed309d96_0_78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0e8c0bef65_0_1667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2" name="Google Shape;1192;g10e8c0bef65_0_1667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93" name="Google Shape;1193;g10e8c0bef65_0_1667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:notes"/>
          <p:cNvSpPr txBox="1"/>
          <p:nvPr>
            <p:ph idx="1" type="body"/>
          </p:nvPr>
        </p:nvSpPr>
        <p:spPr>
          <a:xfrm>
            <a:off x="124053" y="5490869"/>
            <a:ext cx="8987970" cy="67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t/>
            </a:r>
            <a:endParaRPr/>
          </a:p>
        </p:txBody>
      </p:sp>
      <p:sp>
        <p:nvSpPr>
          <p:cNvPr id="968" name="Google Shape;968;p1:notes"/>
          <p:cNvSpPr/>
          <p:nvPr>
            <p:ph idx="2" type="sldImg"/>
          </p:nvPr>
        </p:nvSpPr>
        <p:spPr>
          <a:xfrm>
            <a:off x="109538" y="209550"/>
            <a:ext cx="9017000" cy="5072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0e8c0bef65_0_1685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g10e8c0bef65_0_1685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07" name="Google Shape;1207;g10e8c0bef65_0_1685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10e8c0bef65_0_2336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6" name="Google Shape;1806;g10e8c0bef65_0_2336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07" name="Google Shape;1807;g10e8c0bef65_0_2336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0eed309d96_0_89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8" name="Google Shape;2348;g10eed309d96_0_89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349" name="Google Shape;2349;g10eed309d96_0_89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6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10c495afeee_1_2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8" name="Google Shape;2358;g10c495afeee_1_2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359" name="Google Shape;2359;g10c495afeee_1_2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10e8c0bef65_0_3555:notes"/>
          <p:cNvSpPr txBox="1"/>
          <p:nvPr>
            <p:ph idx="1" type="body"/>
          </p:nvPr>
        </p:nvSpPr>
        <p:spPr>
          <a:xfrm>
            <a:off x="923603" y="3301276"/>
            <a:ext cx="7389000" cy="31275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g10e8c0bef65_0_3555:notes"/>
          <p:cNvSpPr/>
          <p:nvPr>
            <p:ph idx="2" type="sldImg"/>
          </p:nvPr>
        </p:nvSpPr>
        <p:spPr>
          <a:xfrm>
            <a:off x="1539436" y="521255"/>
            <a:ext cx="6158100" cy="260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0eed309d96_0_102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g10eed309d96_0_102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983" name="Google Shape;983;g10eed309d96_0_102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0eed309d96_0_115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g10eed309d96_0_115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995" name="Google Shape;995;g10eed309d96_0_115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f62ca7a4bc_1_7:notes"/>
          <p:cNvSpPr/>
          <p:nvPr>
            <p:ph idx="2" type="sldImg"/>
          </p:nvPr>
        </p:nvSpPr>
        <p:spPr>
          <a:xfrm>
            <a:off x="109538" y="209550"/>
            <a:ext cx="9017000" cy="5072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gf62ca7a4bc_1_7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03" name="Google Shape;1003;gf62ca7a4bc_1_7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0eed309d96_0_19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g10eed309d96_0_19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15" name="Google Shape;1015;g10eed309d96_0_19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077b8c96d9_6_0:notes"/>
          <p:cNvSpPr/>
          <p:nvPr>
            <p:ph idx="2" type="sldImg"/>
          </p:nvPr>
        </p:nvSpPr>
        <p:spPr>
          <a:xfrm>
            <a:off x="109538" y="209550"/>
            <a:ext cx="9017000" cy="5072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g1077b8c96d9_6_0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31" name="Google Shape;1031;g1077b8c96d9_6_0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0eed309d96_0_33:notes"/>
          <p:cNvSpPr/>
          <p:nvPr>
            <p:ph idx="2" type="sldImg"/>
          </p:nvPr>
        </p:nvSpPr>
        <p:spPr>
          <a:xfrm>
            <a:off x="109538" y="209550"/>
            <a:ext cx="9017100" cy="507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6" name="Google Shape;1046;g10eed309d96_0_33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47" name="Google Shape;1047;g10eed309d96_0_33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0565ce9436_0_470:notes"/>
          <p:cNvSpPr/>
          <p:nvPr>
            <p:ph idx="2" type="sldImg"/>
          </p:nvPr>
        </p:nvSpPr>
        <p:spPr>
          <a:xfrm>
            <a:off x="109538" y="209550"/>
            <a:ext cx="9017000" cy="50720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0" name="Google Shape;1060;g10565ce9436_0_470:notes"/>
          <p:cNvSpPr txBox="1"/>
          <p:nvPr>
            <p:ph idx="1" type="body"/>
          </p:nvPr>
        </p:nvSpPr>
        <p:spPr>
          <a:xfrm>
            <a:off x="124053" y="5490869"/>
            <a:ext cx="8988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61" name="Google Shape;1061;g10565ce9436_0_470:notes"/>
          <p:cNvSpPr txBox="1"/>
          <p:nvPr>
            <p:ph idx="12" type="sldNum"/>
          </p:nvPr>
        </p:nvSpPr>
        <p:spPr>
          <a:xfrm>
            <a:off x="5231642" y="6601367"/>
            <a:ext cx="3880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 b="5533" l="36" r="-109" t="34967"/>
          <a:stretch/>
        </p:blipFill>
        <p:spPr>
          <a:xfrm flipH="1">
            <a:off x="-792" y="0"/>
            <a:ext cx="12188345" cy="482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/>
          <p:nvPr/>
        </p:nvSpPr>
        <p:spPr>
          <a:xfrm>
            <a:off x="4429209" y="2016368"/>
            <a:ext cx="7486126" cy="3670508"/>
          </a:xfrm>
          <a:prstGeom prst="rect">
            <a:avLst/>
          </a:prstGeom>
          <a:solidFill>
            <a:srgbClr val="8BBA91">
              <a:alpha val="68627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4755873" y="6295944"/>
            <a:ext cx="6868800" cy="29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200"/>
              <a:buNone/>
              <a:defRPr b="0" i="1" sz="1200" cap="non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228600" lvl="1" marL="91440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2" type="subTitle"/>
          </p:nvPr>
        </p:nvSpPr>
        <p:spPr>
          <a:xfrm>
            <a:off x="4755872" y="4076198"/>
            <a:ext cx="6868800" cy="1386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2400"/>
              <a:buNone/>
              <a:defRPr b="0" i="0" sz="24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6"/>
          <p:cNvSpPr txBox="1"/>
          <p:nvPr>
            <p:ph type="ctrTitle"/>
          </p:nvPr>
        </p:nvSpPr>
        <p:spPr>
          <a:xfrm>
            <a:off x="4755872" y="2352097"/>
            <a:ext cx="6868800" cy="1414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626" y="5216400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/>
          <p:nvPr/>
        </p:nvSpPr>
        <p:spPr>
          <a:xfrm>
            <a:off x="9589477" y="8909538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two third" showMasterSp="0">
  <p:cSld name="D. Arrow two third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341" y="358801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0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20"/>
          <p:cNvSpPr txBox="1"/>
          <p:nvPr>
            <p:ph type="title"/>
          </p:nvPr>
        </p:nvSpPr>
        <p:spPr>
          <a:xfrm>
            <a:off x="630000" y="622800"/>
            <a:ext cx="6254496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two third" showMasterSp="0">
  <p:cSld name="D. Green two third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g10e8c0bef65_0_3156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7409849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10e8c0bef65_0_3156"/>
          <p:cNvSpPr/>
          <p:nvPr/>
        </p:nvSpPr>
        <p:spPr>
          <a:xfrm>
            <a:off x="7819543" y="0"/>
            <a:ext cx="4372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0" name="Google Shape;730;g10e8c0bef65_0_3156"/>
          <p:cNvSpPr/>
          <p:nvPr>
            <p:ph idx="2" type="pic"/>
          </p:nvPr>
        </p:nvSpPr>
        <p:spPr>
          <a:xfrm>
            <a:off x="7820025" y="0"/>
            <a:ext cx="437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g10e8c0bef65_0_3156"/>
          <p:cNvSpPr txBox="1"/>
          <p:nvPr>
            <p:ph type="title"/>
          </p:nvPr>
        </p:nvSpPr>
        <p:spPr>
          <a:xfrm>
            <a:off x="630936" y="1785600"/>
            <a:ext cx="62475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g10e8c0bef65_0_3156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33" name="Google Shape;733;g10e8c0bef65_0_3156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arrow" showMasterSp="0">
  <p:cSld name="D. Left arrow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g10e8c0bef65_0_3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8801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g10e8c0bef65_0_3163"/>
          <p:cNvSpPr/>
          <p:nvPr/>
        </p:nvSpPr>
        <p:spPr>
          <a:xfrm>
            <a:off x="1524" y="131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7" name="Google Shape;737;g10e8c0bef65_0_3163"/>
          <p:cNvSpPr txBox="1"/>
          <p:nvPr>
            <p:ph type="title"/>
          </p:nvPr>
        </p:nvSpPr>
        <p:spPr>
          <a:xfrm>
            <a:off x="630000" y="2764203"/>
            <a:ext cx="2478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 sz="2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g10e8c0bef65_0_3163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39" name="Google Shape;739;g10e8c0bef65_0_3163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one third" showMasterSp="0">
  <p:cSld name="D. Arrow one third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g10e8c0bef65_0_3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3900" y="3382962"/>
            <a:ext cx="12985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g10e8c0bef65_0_3169"/>
          <p:cNvSpPr/>
          <p:nvPr/>
        </p:nvSpPr>
        <p:spPr>
          <a:xfrm>
            <a:off x="1" y="0"/>
            <a:ext cx="5427000" cy="6858000"/>
          </a:xfrm>
          <a:prstGeom prst="homePlate">
            <a:avLst>
              <a:gd fmla="val 129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3" name="Google Shape;743;g10e8c0bef65_0_3169"/>
          <p:cNvSpPr txBox="1"/>
          <p:nvPr>
            <p:ph type="title"/>
          </p:nvPr>
        </p:nvSpPr>
        <p:spPr>
          <a:xfrm>
            <a:off x="630000" y="1785600"/>
            <a:ext cx="40623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400"/>
              <a:buFont typeface="Merriweather Sans"/>
              <a:buNone/>
              <a:defRPr b="1" i="0" sz="4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g10e8c0bef65_0_316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45" name="Google Shape;745;g10e8c0bef65_0_316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one third" showMasterSp="0">
  <p:cSld name="D. Green arrow one third"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e8c0bef65_0_3175"/>
          <p:cNvSpPr/>
          <p:nvPr/>
        </p:nvSpPr>
        <p:spPr>
          <a:xfrm>
            <a:off x="1" y="0"/>
            <a:ext cx="5427000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8" name="Google Shape;748;g10e8c0bef65_0_3175"/>
          <p:cNvSpPr txBox="1"/>
          <p:nvPr>
            <p:ph type="title"/>
          </p:nvPr>
        </p:nvSpPr>
        <p:spPr>
          <a:xfrm>
            <a:off x="630000" y="1785600"/>
            <a:ext cx="40623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9" name="Google Shape;749;g10e8c0bef65_0_3175"/>
          <p:cNvPicPr preferRelativeResize="0"/>
          <p:nvPr/>
        </p:nvPicPr>
        <p:blipFill rotWithShape="1">
          <a:blip r:embed="rId2">
            <a:alphaModFix/>
          </a:blip>
          <a:srcRect b="6862" l="0" r="0" t="7564"/>
          <a:stretch/>
        </p:blipFill>
        <p:spPr>
          <a:xfrm>
            <a:off x="3549481" y="3416300"/>
            <a:ext cx="2694666" cy="3441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g10e8c0bef65_0_317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51" name="Google Shape;751;g10e8c0bef65_0_317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half" showMasterSp="0">
  <p:cSld name="D. Arrow half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g10e8c0bef65_0_3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8758" y="358801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g10e8c0bef65_0_3181"/>
          <p:cNvSpPr/>
          <p:nvPr/>
        </p:nvSpPr>
        <p:spPr>
          <a:xfrm>
            <a:off x="0" y="0"/>
            <a:ext cx="6363600" cy="6858000"/>
          </a:xfrm>
          <a:prstGeom prst="homePlate">
            <a:avLst>
              <a:gd fmla="val 129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5" name="Google Shape;755;g10e8c0bef65_0_3181"/>
          <p:cNvSpPr txBox="1"/>
          <p:nvPr>
            <p:ph type="title"/>
          </p:nvPr>
        </p:nvSpPr>
        <p:spPr>
          <a:xfrm>
            <a:off x="630000" y="622800"/>
            <a:ext cx="4747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g10e8c0bef65_0_318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57" name="Google Shape;757;g10e8c0bef65_0_318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half" showMasterSp="0">
  <p:cSld name="D. Green arrow half">
    <p:bg>
      <p:bgPr>
        <a:solidFill>
          <a:schemeClr val="lt1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0e8c0bef65_0_3187"/>
          <p:cNvSpPr/>
          <p:nvPr/>
        </p:nvSpPr>
        <p:spPr>
          <a:xfrm>
            <a:off x="0" y="0"/>
            <a:ext cx="6363600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0" name="Google Shape;760;g10e8c0bef65_0_3187"/>
          <p:cNvSpPr txBox="1"/>
          <p:nvPr>
            <p:ph type="title"/>
          </p:nvPr>
        </p:nvSpPr>
        <p:spPr>
          <a:xfrm>
            <a:off x="630000" y="622800"/>
            <a:ext cx="47478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  <a:defRPr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1" name="Google Shape;761;g10e8c0bef65_0_3187"/>
          <p:cNvPicPr preferRelativeResize="0"/>
          <p:nvPr/>
        </p:nvPicPr>
        <p:blipFill rotWithShape="1">
          <a:blip r:embed="rId2">
            <a:alphaModFix/>
          </a:blip>
          <a:srcRect b="6861" l="0" r="0" t="9055"/>
          <a:stretch/>
        </p:blipFill>
        <p:spPr>
          <a:xfrm rot="120000">
            <a:off x="4428422" y="3407803"/>
            <a:ext cx="2694666" cy="34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10e8c0bef65_0_318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63" name="Google Shape;763;g10e8c0bef65_0_3187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two third" showMasterSp="0">
  <p:cSld name="D. Green arrow two third">
    <p:bg>
      <p:bgPr>
        <a:solidFill>
          <a:schemeClr val="lt1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0e8c0bef65_0_3193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6" name="Google Shape;766;g10e8c0bef65_0_3193"/>
          <p:cNvSpPr txBox="1"/>
          <p:nvPr>
            <p:ph type="title"/>
          </p:nvPr>
        </p:nvSpPr>
        <p:spPr>
          <a:xfrm>
            <a:off x="630000" y="622800"/>
            <a:ext cx="6254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  <a:defRPr b="1" i="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7" name="Google Shape;767;g10e8c0bef65_0_3193"/>
          <p:cNvPicPr preferRelativeResize="0"/>
          <p:nvPr/>
        </p:nvPicPr>
        <p:blipFill rotWithShape="1">
          <a:blip r:embed="rId2">
            <a:alphaModFix/>
          </a:blip>
          <a:srcRect b="6861" l="0" r="0" t="9055"/>
          <a:stretch/>
        </p:blipFill>
        <p:spPr>
          <a:xfrm rot="120000">
            <a:off x="6524770" y="3407803"/>
            <a:ext cx="2694666" cy="34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10e8c0bef65_0_3193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69" name="Google Shape;769;g10e8c0bef65_0_3193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g10e8c0bef65_0_3193"/>
          <p:cNvSpPr txBox="1"/>
          <p:nvPr/>
        </p:nvSpPr>
        <p:spPr>
          <a:xfrm>
            <a:off x="9663953" y="4733365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ig statement green" showMasterSp="0">
  <p:cSld name="D. Big statement green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e8c0bef65_0_3200"/>
          <p:cNvSpPr txBox="1"/>
          <p:nvPr>
            <p:ph type="title"/>
          </p:nvPr>
        </p:nvSpPr>
        <p:spPr>
          <a:xfrm>
            <a:off x="630000" y="3826333"/>
            <a:ext cx="109332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g10e8c0bef65_0_3200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74" name="Google Shape;774;g10e8c0bef65_0_3200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ig statement icon" showMasterSp="0">
  <p:cSld name="D. Big statement icon">
    <p:bg>
      <p:bgPr>
        <a:solidFill>
          <a:schemeClr val="lt1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0e8c0bef65_0_3204"/>
          <p:cNvSpPr/>
          <p:nvPr/>
        </p:nvSpPr>
        <p:spPr>
          <a:xfrm>
            <a:off x="630000" y="625475"/>
            <a:ext cx="932700" cy="9327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8BBA9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7" name="Google Shape;777;g10e8c0bef65_0_3204"/>
          <p:cNvSpPr txBox="1"/>
          <p:nvPr>
            <p:ph type="title"/>
          </p:nvPr>
        </p:nvSpPr>
        <p:spPr>
          <a:xfrm>
            <a:off x="630000" y="3826333"/>
            <a:ext cx="109332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g10e8c0bef65_0_3204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79" name="Google Shape;779;g10e8c0bef65_0_3204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Quote" showMasterSp="0">
  <p:cSld name="D. Quote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g10e8c0bef65_0_3209"/>
          <p:cNvPicPr preferRelativeResize="0"/>
          <p:nvPr/>
        </p:nvPicPr>
        <p:blipFill rotWithShape="1">
          <a:blip r:embed="rId2">
            <a:alphaModFix/>
          </a:blip>
          <a:srcRect b="1254" l="0" r="3633" t="0"/>
          <a:stretch/>
        </p:blipFill>
        <p:spPr>
          <a:xfrm flipH="1" rot="-5400000">
            <a:off x="6797461" y="110968"/>
            <a:ext cx="769257" cy="1001982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10e8c0bef65_0_3209"/>
          <p:cNvSpPr/>
          <p:nvPr/>
        </p:nvSpPr>
        <p:spPr>
          <a:xfrm flipH="1">
            <a:off x="0" y="0"/>
            <a:ext cx="12192000" cy="5867335"/>
          </a:xfrm>
          <a:custGeom>
            <a:rect b="b" l="l" r="r" t="t"/>
            <a:pathLst>
              <a:path extrusionOk="0" h="5867335" w="1219200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3" name="Google Shape;783;g10e8c0bef65_0_320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84" name="Google Shape;784;g10e8c0bef65_0_320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line" showMasterSp="0">
  <p:cSld name="Section header lin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630000" y="3826800"/>
            <a:ext cx="109368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1" name="Google Shape;81;p22"/>
          <p:cNvGrpSpPr/>
          <p:nvPr/>
        </p:nvGrpSpPr>
        <p:grpSpPr>
          <a:xfrm>
            <a:off x="709461" y="3359452"/>
            <a:ext cx="11479126" cy="191294"/>
            <a:chOff x="709461" y="3584644"/>
            <a:chExt cx="11479126" cy="191294"/>
          </a:xfrm>
        </p:grpSpPr>
        <p:cxnSp>
          <p:nvCxnSpPr>
            <p:cNvPr id="82" name="Google Shape;82;p22"/>
            <p:cNvCxnSpPr/>
            <p:nvPr/>
          </p:nvCxnSpPr>
          <p:spPr>
            <a:xfrm>
              <a:off x="921224" y="3680016"/>
              <a:ext cx="11267363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3" name="Google Shape;83;p22"/>
            <p:cNvSpPr/>
            <p:nvPr/>
          </p:nvSpPr>
          <p:spPr>
            <a:xfrm>
              <a:off x="709461" y="3584644"/>
              <a:ext cx="191294" cy="191294"/>
            </a:xfrm>
            <a:prstGeom prst="ellipse">
              <a:avLst/>
            </a:prstGeom>
            <a:noFill/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pecial gray" showMasterSp="0">
  <p:cSld name="D. Special gray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0e8c0bef65_0_3214"/>
          <p:cNvSpPr txBox="1"/>
          <p:nvPr>
            <p:ph type="title"/>
          </p:nvPr>
        </p:nvSpPr>
        <p:spPr>
          <a:xfrm>
            <a:off x="630000" y="622800"/>
            <a:ext cx="10933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  <a:defRPr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g10e8c0bef65_0_3214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88" name="Google Shape;788;g10e8c0bef65_0_3214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able of contents" showMasterSp="0">
  <p:cSld name="D. Table of content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10e8c0bef65_0_3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9436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10e8c0bef65_0_3218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2" name="Google Shape;792;g10e8c0bef65_0_3218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3" name="Google Shape;793;g10e8c0bef65_0_3218"/>
          <p:cNvSpPr txBox="1"/>
          <p:nvPr/>
        </p:nvSpPr>
        <p:spPr>
          <a:xfrm>
            <a:off x="630000" y="2693350"/>
            <a:ext cx="2819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800"/>
              <a:buFont typeface="Merriweather Sans"/>
              <a:buNone/>
            </a:pPr>
            <a:r>
              <a:rPr b="1" i="0" lang="en-US" sz="48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Table of 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10e8c0bef65_0_3218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95" name="Google Shape;795;g10e8c0bef65_0_3218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lank green" showMasterSp="0">
  <p:cSld name="D. Blank green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0e8c0bef65_0_322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98" name="Google Shape;798;g10e8c0bef65_0_322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lank" showMasterSp="0">
  <p:cSld name="D. Blank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0e8c0bef65_0_3228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01" name="Google Shape;801;g10e8c0bef65_0_3228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ayout guide" showMasterSp="0">
  <p:cSld name="D. Layout guide">
    <p:bg>
      <p:bgPr>
        <a:solidFill>
          <a:schemeClr val="lt1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g10e8c0bef65_0_3231"/>
          <p:cNvGrpSpPr/>
          <p:nvPr/>
        </p:nvGrpSpPr>
        <p:grpSpPr>
          <a:xfrm>
            <a:off x="-808" y="-1"/>
            <a:ext cx="12194008" cy="6858002"/>
            <a:chOff x="-808" y="-1"/>
            <a:chExt cx="12194008" cy="6858002"/>
          </a:xfrm>
        </p:grpSpPr>
        <p:sp>
          <p:nvSpPr>
            <p:cNvPr id="804" name="Google Shape;804;g10e8c0bef65_0_3231"/>
            <p:cNvSpPr/>
            <p:nvPr/>
          </p:nvSpPr>
          <p:spPr>
            <a:xfrm>
              <a:off x="0" y="-1"/>
              <a:ext cx="12193200" cy="6858000"/>
            </a:xfrm>
            <a:custGeom>
              <a:rect b="b" l="l" r="r" t="t"/>
              <a:pathLst>
                <a:path extrusionOk="0" h="6858000" w="121932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805" name="Google Shape;805;g10e8c0bef65_0_3231"/>
            <p:cNvGrpSpPr/>
            <p:nvPr/>
          </p:nvGrpSpPr>
          <p:grpSpPr>
            <a:xfrm>
              <a:off x="-808" y="622800"/>
              <a:ext cx="12192907" cy="5536800"/>
              <a:chOff x="12623800" y="622800"/>
              <a:chExt cx="11175900" cy="5536800"/>
            </a:xfrm>
          </p:grpSpPr>
          <p:cxnSp>
            <p:nvCxnSpPr>
              <p:cNvPr id="806" name="Google Shape;806;g10e8c0bef65_0_3231"/>
              <p:cNvCxnSpPr/>
              <p:nvPr/>
            </p:nvCxnSpPr>
            <p:spPr>
              <a:xfrm>
                <a:off x="12623800" y="62280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" name="Google Shape;807;g10e8c0bef65_0_3231"/>
              <p:cNvCxnSpPr/>
              <p:nvPr/>
            </p:nvCxnSpPr>
            <p:spPr>
              <a:xfrm>
                <a:off x="12623800" y="914211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8" name="Google Shape;808;g10e8c0bef65_0_3231"/>
              <p:cNvCxnSpPr/>
              <p:nvPr/>
            </p:nvCxnSpPr>
            <p:spPr>
              <a:xfrm>
                <a:off x="12623800" y="1205622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" name="Google Shape;809;g10e8c0bef65_0_3231"/>
              <p:cNvCxnSpPr/>
              <p:nvPr/>
            </p:nvCxnSpPr>
            <p:spPr>
              <a:xfrm>
                <a:off x="12623800" y="149760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0" name="Google Shape;810;g10e8c0bef65_0_3231"/>
              <p:cNvCxnSpPr/>
              <p:nvPr/>
            </p:nvCxnSpPr>
            <p:spPr>
              <a:xfrm>
                <a:off x="12623800" y="1788444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" name="Google Shape;811;g10e8c0bef65_0_3231"/>
              <p:cNvCxnSpPr/>
              <p:nvPr/>
            </p:nvCxnSpPr>
            <p:spPr>
              <a:xfrm>
                <a:off x="12623800" y="2079855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2" name="Google Shape;812;g10e8c0bef65_0_3231"/>
              <p:cNvCxnSpPr/>
              <p:nvPr/>
            </p:nvCxnSpPr>
            <p:spPr>
              <a:xfrm>
                <a:off x="12623800" y="2371266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" name="Google Shape;813;g10e8c0bef65_0_3231"/>
              <p:cNvCxnSpPr/>
              <p:nvPr/>
            </p:nvCxnSpPr>
            <p:spPr>
              <a:xfrm>
                <a:off x="12623800" y="2662677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4" name="Google Shape;814;g10e8c0bef65_0_3231"/>
              <p:cNvCxnSpPr/>
              <p:nvPr/>
            </p:nvCxnSpPr>
            <p:spPr>
              <a:xfrm>
                <a:off x="12623800" y="2954088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5" name="Google Shape;815;g10e8c0bef65_0_3231"/>
              <p:cNvCxnSpPr/>
              <p:nvPr/>
            </p:nvCxnSpPr>
            <p:spPr>
              <a:xfrm>
                <a:off x="12623800" y="3245499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6" name="Google Shape;816;g10e8c0bef65_0_3231"/>
              <p:cNvCxnSpPr/>
              <p:nvPr/>
            </p:nvCxnSpPr>
            <p:spPr>
              <a:xfrm>
                <a:off x="12623800" y="353691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7" name="Google Shape;817;g10e8c0bef65_0_3231"/>
              <p:cNvCxnSpPr/>
              <p:nvPr/>
            </p:nvCxnSpPr>
            <p:spPr>
              <a:xfrm>
                <a:off x="12623800" y="3828321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8" name="Google Shape;818;g10e8c0bef65_0_3231"/>
              <p:cNvCxnSpPr/>
              <p:nvPr/>
            </p:nvCxnSpPr>
            <p:spPr>
              <a:xfrm>
                <a:off x="12623800" y="4119732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9" name="Google Shape;819;g10e8c0bef65_0_3231"/>
              <p:cNvCxnSpPr/>
              <p:nvPr/>
            </p:nvCxnSpPr>
            <p:spPr>
              <a:xfrm>
                <a:off x="12623800" y="4411143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g10e8c0bef65_0_3231"/>
              <p:cNvCxnSpPr/>
              <p:nvPr/>
            </p:nvCxnSpPr>
            <p:spPr>
              <a:xfrm>
                <a:off x="12623800" y="4702554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1" name="Google Shape;821;g10e8c0bef65_0_3231"/>
              <p:cNvCxnSpPr/>
              <p:nvPr/>
            </p:nvCxnSpPr>
            <p:spPr>
              <a:xfrm>
                <a:off x="12623800" y="4993965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2" name="Google Shape;822;g10e8c0bef65_0_3231"/>
              <p:cNvCxnSpPr/>
              <p:nvPr/>
            </p:nvCxnSpPr>
            <p:spPr>
              <a:xfrm>
                <a:off x="12623800" y="5285376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3" name="Google Shape;823;g10e8c0bef65_0_3231"/>
              <p:cNvCxnSpPr/>
              <p:nvPr/>
            </p:nvCxnSpPr>
            <p:spPr>
              <a:xfrm>
                <a:off x="12623800" y="5576787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4" name="Google Shape;824;g10e8c0bef65_0_3231"/>
              <p:cNvCxnSpPr/>
              <p:nvPr/>
            </p:nvCxnSpPr>
            <p:spPr>
              <a:xfrm>
                <a:off x="12623800" y="5868198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5" name="Google Shape;825;g10e8c0bef65_0_3231"/>
              <p:cNvCxnSpPr/>
              <p:nvPr/>
            </p:nvCxnSpPr>
            <p:spPr>
              <a:xfrm>
                <a:off x="12623800" y="615960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26" name="Google Shape;826;g10e8c0bef65_0_3231"/>
            <p:cNvGrpSpPr/>
            <p:nvPr/>
          </p:nvGrpSpPr>
          <p:grpSpPr>
            <a:xfrm>
              <a:off x="1277000" y="623550"/>
              <a:ext cx="9638000" cy="5537100"/>
              <a:chOff x="1277000" y="623550"/>
              <a:chExt cx="9638000" cy="5537100"/>
            </a:xfrm>
          </p:grpSpPr>
          <p:sp>
            <p:nvSpPr>
              <p:cNvPr id="827" name="Google Shape;827;g10e8c0bef65_0_3231"/>
              <p:cNvSpPr/>
              <p:nvPr/>
            </p:nvSpPr>
            <p:spPr>
              <a:xfrm>
                <a:off x="688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28" name="Google Shape;828;g10e8c0bef65_0_3231"/>
              <p:cNvSpPr/>
              <p:nvPr/>
            </p:nvSpPr>
            <p:spPr>
              <a:xfrm>
                <a:off x="875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29" name="Google Shape;829;g10e8c0bef65_0_3231"/>
              <p:cNvSpPr/>
              <p:nvPr/>
            </p:nvSpPr>
            <p:spPr>
              <a:xfrm>
                <a:off x="782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0" name="Google Shape;830;g10e8c0bef65_0_3231"/>
              <p:cNvSpPr/>
              <p:nvPr/>
            </p:nvSpPr>
            <p:spPr>
              <a:xfrm>
                <a:off x="969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1" name="Google Shape;831;g10e8c0bef65_0_3231"/>
              <p:cNvSpPr/>
              <p:nvPr/>
            </p:nvSpPr>
            <p:spPr>
              <a:xfrm>
                <a:off x="1062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2" name="Google Shape;832;g10e8c0bef65_0_3231"/>
              <p:cNvSpPr/>
              <p:nvPr/>
            </p:nvSpPr>
            <p:spPr>
              <a:xfrm>
                <a:off x="595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3" name="Google Shape;833;g10e8c0bef65_0_3231"/>
              <p:cNvSpPr/>
              <p:nvPr/>
            </p:nvSpPr>
            <p:spPr>
              <a:xfrm>
                <a:off x="127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4" name="Google Shape;834;g10e8c0bef65_0_3231"/>
              <p:cNvSpPr/>
              <p:nvPr/>
            </p:nvSpPr>
            <p:spPr>
              <a:xfrm>
                <a:off x="221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5" name="Google Shape;835;g10e8c0bef65_0_3231"/>
              <p:cNvSpPr/>
              <p:nvPr/>
            </p:nvSpPr>
            <p:spPr>
              <a:xfrm>
                <a:off x="314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6" name="Google Shape;836;g10e8c0bef65_0_3231"/>
              <p:cNvSpPr/>
              <p:nvPr/>
            </p:nvSpPr>
            <p:spPr>
              <a:xfrm>
                <a:off x="408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37" name="Google Shape;837;g10e8c0bef65_0_3231"/>
              <p:cNvSpPr/>
              <p:nvPr/>
            </p:nvSpPr>
            <p:spPr>
              <a:xfrm>
                <a:off x="501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838" name="Google Shape;838;g10e8c0bef65_0_3231"/>
            <p:cNvSpPr/>
            <p:nvPr/>
          </p:nvSpPr>
          <p:spPr>
            <a:xfrm>
              <a:off x="-600" y="0"/>
              <a:ext cx="12193204" cy="6858001"/>
            </a:xfrm>
            <a:custGeom>
              <a:rect b="b" l="l" r="r" t="t"/>
              <a:pathLst>
                <a:path extrusionOk="0" h="3396" w="602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9" name="Google Shape;839;g10e8c0bef65_0_3231"/>
            <p:cNvSpPr/>
            <p:nvPr/>
          </p:nvSpPr>
          <p:spPr>
            <a:xfrm>
              <a:off x="629400" y="6159600"/>
              <a:ext cx="10933200" cy="378600"/>
            </a:xfrm>
            <a:prstGeom prst="rect">
              <a:avLst/>
            </a:prstGeom>
            <a:solidFill>
              <a:schemeClr val="accent3">
                <a:alpha val="137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0" name="Google Shape;840;g10e8c0bef65_0_3231"/>
            <p:cNvSpPr/>
            <p:nvPr/>
          </p:nvSpPr>
          <p:spPr>
            <a:xfrm>
              <a:off x="629400" y="1497600"/>
              <a:ext cx="10932300" cy="583200"/>
            </a:xfrm>
            <a:prstGeom prst="rect">
              <a:avLst/>
            </a:prstGeom>
            <a:solidFill>
              <a:schemeClr val="accent3">
                <a:alpha val="137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841" name="Google Shape;841;g10e8c0bef65_0_3231"/>
            <p:cNvGrpSpPr/>
            <p:nvPr/>
          </p:nvGrpSpPr>
          <p:grpSpPr>
            <a:xfrm>
              <a:off x="629400" y="5975122"/>
              <a:ext cx="10933294" cy="79500"/>
              <a:chOff x="629400" y="5975122"/>
              <a:chExt cx="10933294" cy="79500"/>
            </a:xfrm>
          </p:grpSpPr>
          <p:sp>
            <p:nvSpPr>
              <p:cNvPr id="842" name="Google Shape;842;g10e8c0bef65_0_3231"/>
              <p:cNvSpPr/>
              <p:nvPr/>
            </p:nvSpPr>
            <p:spPr>
              <a:xfrm>
                <a:off x="2880128" y="5975122"/>
                <a:ext cx="19302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43" name="Google Shape;843;g10e8c0bef65_0_3231"/>
              <p:cNvSpPr/>
              <p:nvPr/>
            </p:nvSpPr>
            <p:spPr>
              <a:xfrm>
                <a:off x="9626194" y="5975122"/>
                <a:ext cx="19365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44" name="Google Shape;844;g10e8c0bef65_0_3231"/>
              <p:cNvSpPr/>
              <p:nvPr/>
            </p:nvSpPr>
            <p:spPr>
              <a:xfrm>
                <a:off x="7372407" y="5975122"/>
                <a:ext cx="19365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45" name="Google Shape;845;g10e8c0bef65_0_3231"/>
              <p:cNvSpPr/>
              <p:nvPr/>
            </p:nvSpPr>
            <p:spPr>
              <a:xfrm>
                <a:off x="5127797" y="5975122"/>
                <a:ext cx="19272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846" name="Google Shape;846;g10e8c0bef65_0_3231"/>
              <p:cNvSpPr/>
              <p:nvPr/>
            </p:nvSpPr>
            <p:spPr>
              <a:xfrm>
                <a:off x="629400" y="5975122"/>
                <a:ext cx="19332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847" name="Google Shape;847;g10e8c0bef65_0_3231"/>
            <p:cNvSpPr/>
            <p:nvPr/>
          </p:nvSpPr>
          <p:spPr>
            <a:xfrm>
              <a:off x="629400" y="2080801"/>
              <a:ext cx="10931999" cy="4084125"/>
            </a:xfrm>
            <a:custGeom>
              <a:rect b="b" l="l" r="r" t="t"/>
              <a:pathLst>
                <a:path extrusionOk="0" h="5537797" w="10931999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cap="flat" cmpd="sng" w="9525">
              <a:solidFill>
                <a:srgbClr val="E71C57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8" name="Google Shape;848;g10e8c0bef65_0_3231"/>
            <p:cNvSpPr txBox="1"/>
            <p:nvPr/>
          </p:nvSpPr>
          <p:spPr>
            <a:xfrm>
              <a:off x="630000" y="6144442"/>
              <a:ext cx="9030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xxxx  2. xxxx  3. List footnotes in numerical order. Footnote numbers are not bracketed. Use 10pt font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Note: Do not put a period at the end of the note or the source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Source: Include a source for every chart that you use. Separate sources with a semicolon; BCG-related sources go at the end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9" name="Google Shape;849;g10e8c0bef65_0_323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ection Header Overview" showMasterSp="0">
  <p:cSld name="Agenda Section Header Overview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0e8c0bef65_0_3279"/>
          <p:cNvSpPr/>
          <p:nvPr/>
        </p:nvSpPr>
        <p:spPr>
          <a:xfrm>
            <a:off x="1388145" y="4691187"/>
            <a:ext cx="929400" cy="9960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2" name="Google Shape;852;g10e8c0bef65_0_3279"/>
          <p:cNvSpPr/>
          <p:nvPr/>
        </p:nvSpPr>
        <p:spPr>
          <a:xfrm>
            <a:off x="2509482" y="4691187"/>
            <a:ext cx="1570200" cy="14682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0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3" name="Google Shape;853;g10e8c0bef65_0_3279"/>
          <p:cNvSpPr txBox="1"/>
          <p:nvPr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612000" spcFirstLastPara="1" rIns="0" wrap="square" tIns="46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4" name="Google Shape;854;g10e8c0bef65_0_3279"/>
          <p:cNvSpPr txBox="1"/>
          <p:nvPr/>
        </p:nvSpPr>
        <p:spPr>
          <a:xfrm>
            <a:off x="938428" y="1115416"/>
            <a:ext cx="2831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10e8c0bef65_0_327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6" name="Google Shape;856;g10e8c0bef65_0_327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ection Header" showMasterSp="0">
  <p:cSld name="Agenda Section Header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0e8c0bef65_0_3286"/>
          <p:cNvSpPr/>
          <p:nvPr/>
        </p:nvSpPr>
        <p:spPr>
          <a:xfrm>
            <a:off x="1284743" y="1428131"/>
            <a:ext cx="947700" cy="9477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9" name="Google Shape;859;g10e8c0bef65_0_3286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0" name="Google Shape;860;g10e8c0bef65_0_3286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1" name="Google Shape;861;g10e8c0bef65_0_3286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Full Width Overview" showMasterSp="0">
  <p:cSld name="Agenda Full Width Overview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0e8c0bef65_0_3291"/>
          <p:cNvSpPr txBox="1"/>
          <p:nvPr/>
        </p:nvSpPr>
        <p:spPr>
          <a:xfrm>
            <a:off x="630000" y="622800"/>
            <a:ext cx="7190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erriweather Sans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10e8c0bef65_0_329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5" name="Google Shape;865;g10e8c0bef65_0_329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66" name="Google Shape;866;g10e8c0bef65_0_3291"/>
          <p:cNvGrpSpPr/>
          <p:nvPr/>
        </p:nvGrpSpPr>
        <p:grpSpPr>
          <a:xfrm>
            <a:off x="287430" y="1093698"/>
            <a:ext cx="11904563" cy="191400"/>
            <a:chOff x="709461" y="3584644"/>
            <a:chExt cx="11904563" cy="191400"/>
          </a:xfrm>
        </p:grpSpPr>
        <p:cxnSp>
          <p:nvCxnSpPr>
            <p:cNvPr id="867" name="Google Shape;867;g10e8c0bef65_0_3291"/>
            <p:cNvCxnSpPr/>
            <p:nvPr/>
          </p:nvCxnSpPr>
          <p:spPr>
            <a:xfrm>
              <a:off x="921224" y="3680016"/>
              <a:ext cx="11692800" cy="0"/>
            </a:xfrm>
            <a:prstGeom prst="straightConnector1">
              <a:avLst/>
            </a:prstGeom>
            <a:noFill/>
            <a:ln cap="flat" cmpd="sng" w="38100">
              <a:solidFill>
                <a:srgbClr val="8BBA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68" name="Google Shape;868;g10e8c0bef65_0_3291"/>
            <p:cNvSpPr/>
            <p:nvPr/>
          </p:nvSpPr>
          <p:spPr>
            <a:xfrm>
              <a:off x="709461" y="3584644"/>
              <a:ext cx="191400" cy="191400"/>
            </a:xfrm>
            <a:prstGeom prst="ellipse">
              <a:avLst/>
            </a:prstGeom>
            <a:noFill/>
            <a:ln cap="rnd" cmpd="sng" w="38100">
              <a:solidFill>
                <a:srgbClr val="8BB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Two-Thirds" showMasterSp="0">
  <p:cSld name="Agenda Two-Thirds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g10e8c0bef65_0_3298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3671068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10e8c0bef65_0_3298"/>
          <p:cNvSpPr/>
          <p:nvPr/>
        </p:nvSpPr>
        <p:spPr>
          <a:xfrm>
            <a:off x="4080763" y="-1309"/>
            <a:ext cx="8111100" cy="6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2" name="Google Shape;872;g10e8c0bef65_0_3298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3" name="Google Shape;873;g10e8c0bef65_0_3298"/>
          <p:cNvSpPr txBox="1"/>
          <p:nvPr/>
        </p:nvSpPr>
        <p:spPr>
          <a:xfrm>
            <a:off x="630000" y="3207715"/>
            <a:ext cx="17334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g10e8c0bef65_0_3298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75" name="Google Shape;875;g10e8c0bef65_0_3298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Section Header" showMasterSp="0">
  <p:cSld name="Agenda D. Section Header">
    <p:bg>
      <p:bgPr>
        <a:solidFill>
          <a:schemeClr val="lt1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0e8c0bef65_0_330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78" name="Google Shape;878;g10e8c0bef65_0_330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9" name="Google Shape;879;g10e8c0bef65_0_3305"/>
          <p:cNvSpPr/>
          <p:nvPr/>
        </p:nvSpPr>
        <p:spPr>
          <a:xfrm>
            <a:off x="1284743" y="1428131"/>
            <a:ext cx="947700" cy="9477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0" name="Google Shape;880;g10e8c0bef65_0_3305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left arrow" showMasterSp="0">
  <p:cSld name="D. Green left arrow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1524" y="131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  <a:defRPr b="1" i="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23"/>
          <p:cNvPicPr preferRelativeResize="0"/>
          <p:nvPr/>
        </p:nvPicPr>
        <p:blipFill rotWithShape="1">
          <a:blip r:embed="rId2">
            <a:alphaModFix/>
          </a:blip>
          <a:srcRect b="7714" l="0" r="0" t="6215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Full Width Overview" showMasterSp="0">
  <p:cSld name="Agenda D. Full Width Overview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e8c0bef65_0_3310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83" name="Google Shape;883;g10e8c0bef65_0_3310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4" name="Google Shape;884;g10e8c0bef65_0_3310"/>
          <p:cNvSpPr txBox="1"/>
          <p:nvPr/>
        </p:nvSpPr>
        <p:spPr>
          <a:xfrm>
            <a:off x="630000" y="622800"/>
            <a:ext cx="71901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</a:pPr>
            <a:r>
              <a:rPr b="1" i="0" lang="en-US" sz="3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g10e8c0bef65_0_3310"/>
          <p:cNvGrpSpPr/>
          <p:nvPr/>
        </p:nvGrpSpPr>
        <p:grpSpPr>
          <a:xfrm>
            <a:off x="287430" y="1093698"/>
            <a:ext cx="11904563" cy="191400"/>
            <a:chOff x="709461" y="3584644"/>
            <a:chExt cx="11904563" cy="191400"/>
          </a:xfrm>
        </p:grpSpPr>
        <p:cxnSp>
          <p:nvCxnSpPr>
            <p:cNvPr id="886" name="Google Shape;886;g10e8c0bef65_0_3310"/>
            <p:cNvCxnSpPr/>
            <p:nvPr/>
          </p:nvCxnSpPr>
          <p:spPr>
            <a:xfrm>
              <a:off x="921224" y="3680016"/>
              <a:ext cx="11692800" cy="0"/>
            </a:xfrm>
            <a:prstGeom prst="straightConnector1">
              <a:avLst/>
            </a:prstGeom>
            <a:noFill/>
            <a:ln cap="flat" cmpd="sng" w="38100">
              <a:solidFill>
                <a:srgbClr val="8BBA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87" name="Google Shape;887;g10e8c0bef65_0_3310"/>
            <p:cNvSpPr/>
            <p:nvPr/>
          </p:nvSpPr>
          <p:spPr>
            <a:xfrm>
              <a:off x="709461" y="3584644"/>
              <a:ext cx="191400" cy="191400"/>
            </a:xfrm>
            <a:prstGeom prst="ellipse">
              <a:avLst/>
            </a:prstGeom>
            <a:noFill/>
            <a:ln cap="rnd" cmpd="sng" w="38100">
              <a:solidFill>
                <a:srgbClr val="8BB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Two-Thirds" showMasterSp="0">
  <p:cSld name="Agenda D. Two-Thirds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g10e8c0bef65_0_3317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3671068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g10e8c0bef65_0_3317"/>
          <p:cNvSpPr/>
          <p:nvPr/>
        </p:nvSpPr>
        <p:spPr>
          <a:xfrm>
            <a:off x="4080763" y="-1309"/>
            <a:ext cx="8111100" cy="68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1" name="Google Shape;891;g10e8c0bef65_0_331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2" name="Google Shape;892;g10e8c0bef65_0_3317"/>
          <p:cNvSpPr txBox="1"/>
          <p:nvPr/>
        </p:nvSpPr>
        <p:spPr>
          <a:xfrm>
            <a:off x="630000" y="3262145"/>
            <a:ext cx="1297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g10e8c0bef65_0_331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94" name="Google Shape;894;g10e8c0bef65_0_3317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bg>
      <p:bgPr>
        <a:solidFill>
          <a:schemeClr val="lt1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0e8c0bef65_0_359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2" name="Google Shape;932;g10e8c0bef65_0_359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3" name="Google Shape;933;g10e8c0bef65_0_3595"/>
          <p:cNvSpPr txBox="1"/>
          <p:nvPr>
            <p:ph idx="12" type="sldNum"/>
          </p:nvPr>
        </p:nvSpPr>
        <p:spPr>
          <a:xfrm>
            <a:off x="8778241" y="6377940"/>
            <a:ext cx="28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0e8c0bef65_0_3599"/>
          <p:cNvSpPr txBox="1"/>
          <p:nvPr>
            <p:ph type="ctrTitle"/>
          </p:nvPr>
        </p:nvSpPr>
        <p:spPr>
          <a:xfrm>
            <a:off x="817611" y="4021691"/>
            <a:ext cx="105567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6" name="Google Shape;936;g10e8c0bef65_0_3599"/>
          <p:cNvSpPr txBox="1"/>
          <p:nvPr>
            <p:ph idx="1" type="subTitle"/>
          </p:nvPr>
        </p:nvSpPr>
        <p:spPr>
          <a:xfrm>
            <a:off x="817611" y="4021691"/>
            <a:ext cx="105567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7" name="Google Shape;937;g10e8c0bef65_0_3599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8" name="Google Shape;938;g10e8c0bef65_0_3599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9" name="Google Shape;939;g10e8c0bef65_0_3599"/>
          <p:cNvSpPr txBox="1"/>
          <p:nvPr>
            <p:ph idx="12" type="sldNum"/>
          </p:nvPr>
        </p:nvSpPr>
        <p:spPr>
          <a:xfrm>
            <a:off x="8778241" y="6377940"/>
            <a:ext cx="28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0e8c0bef65_0_3605"/>
          <p:cNvSpPr txBox="1"/>
          <p:nvPr>
            <p:ph type="title"/>
          </p:nvPr>
        </p:nvSpPr>
        <p:spPr>
          <a:xfrm>
            <a:off x="609600" y="274320"/>
            <a:ext cx="10972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2" name="Google Shape;942;g10e8c0bef65_0_3605"/>
          <p:cNvSpPr txBox="1"/>
          <p:nvPr>
            <p:ph idx="1" type="body"/>
          </p:nvPr>
        </p:nvSpPr>
        <p:spPr>
          <a:xfrm>
            <a:off x="609600" y="1577340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3" name="Google Shape;943;g10e8c0bef65_0_360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4" name="Google Shape;944;g10e8c0bef65_0_360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5" name="Google Shape;945;g10e8c0bef65_0_3605"/>
          <p:cNvSpPr txBox="1"/>
          <p:nvPr>
            <p:ph idx="12" type="sldNum"/>
          </p:nvPr>
        </p:nvSpPr>
        <p:spPr>
          <a:xfrm>
            <a:off x="8778241" y="6377940"/>
            <a:ext cx="28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0e8c0bef65_0_3611"/>
          <p:cNvSpPr txBox="1"/>
          <p:nvPr>
            <p:ph type="title"/>
          </p:nvPr>
        </p:nvSpPr>
        <p:spPr>
          <a:xfrm>
            <a:off x="609600" y="274320"/>
            <a:ext cx="10972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8" name="Google Shape;948;g10e8c0bef65_0_3611"/>
          <p:cNvSpPr txBox="1"/>
          <p:nvPr>
            <p:ph idx="1" type="body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9" name="Google Shape;949;g10e8c0bef65_0_3611"/>
          <p:cNvSpPr txBox="1"/>
          <p:nvPr>
            <p:ph idx="2" type="body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0" name="Google Shape;950;g10e8c0bef65_0_3611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1" name="Google Shape;951;g10e8c0bef65_0_3611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2" name="Google Shape;952;g10e8c0bef65_0_3611"/>
          <p:cNvSpPr txBox="1"/>
          <p:nvPr>
            <p:ph idx="12" type="sldNum"/>
          </p:nvPr>
        </p:nvSpPr>
        <p:spPr>
          <a:xfrm>
            <a:off x="8778241" y="6377940"/>
            <a:ext cx="28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0e8c0bef65_0_3618"/>
          <p:cNvSpPr txBox="1"/>
          <p:nvPr>
            <p:ph type="title"/>
          </p:nvPr>
        </p:nvSpPr>
        <p:spPr>
          <a:xfrm>
            <a:off x="609600" y="274320"/>
            <a:ext cx="10972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5" name="Google Shape;955;g10e8c0bef65_0_361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6" name="Google Shape;956;g10e8c0bef65_0_361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7" name="Google Shape;957;g10e8c0bef65_0_3618"/>
          <p:cNvSpPr txBox="1"/>
          <p:nvPr>
            <p:ph idx="12" type="sldNum"/>
          </p:nvPr>
        </p:nvSpPr>
        <p:spPr>
          <a:xfrm>
            <a:off x="8778241" y="6377940"/>
            <a:ext cx="28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type="title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/>
        </p:nvSpPr>
        <p:spPr>
          <a:xfrm>
            <a:off x="8859520" y="5039360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lice heading" showMasterSp="0">
  <p:cSld name="Gray slice heading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/>
          <p:nvPr/>
        </p:nvSpPr>
        <p:spPr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26"/>
          <p:cNvSpPr txBox="1"/>
          <p:nvPr>
            <p:ph type="title"/>
          </p:nvPr>
        </p:nvSpPr>
        <p:spPr>
          <a:xfrm>
            <a:off x="630000" y="1544274"/>
            <a:ext cx="3452400" cy="14957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3200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Merriweather Sans"/>
              <a:buNone/>
              <a:defRPr b="1" i="0" sz="32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8" name="Google Shape;98;p26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one third" showMasterSp="0">
  <p:cSld name="White one third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7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4064994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7"/>
          <p:cNvSpPr/>
          <p:nvPr/>
        </p:nvSpPr>
        <p:spPr>
          <a:xfrm>
            <a:off x="0" y="0"/>
            <a:ext cx="407950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27"/>
          <p:cNvSpPr txBox="1"/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Merriweather Sans"/>
              <a:buNone/>
              <a:defRPr b="1" i="0" sz="32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4" name="Google Shape;104;p27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half" showMasterSp="0">
  <p:cSld name="Green half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5689582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28"/>
          <p:cNvSpPr/>
          <p:nvPr>
            <p:ph idx="2" type="pic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8"/>
          <p:cNvSpPr txBox="1"/>
          <p:nvPr>
            <p:ph type="title"/>
          </p:nvPr>
        </p:nvSpPr>
        <p:spPr>
          <a:xfrm>
            <a:off x="630000" y="1785600"/>
            <a:ext cx="43884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200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1" name="Google Shape;111;p28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wo third" showMasterSp="0">
  <p:cSld name="Green two thir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9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7409849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/>
          <p:nvPr/>
        </p:nvSpPr>
        <p:spPr>
          <a:xfrm>
            <a:off x="7819543" y="0"/>
            <a:ext cx="4372457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29"/>
          <p:cNvSpPr/>
          <p:nvPr>
            <p:ph idx="2" type="pic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9"/>
          <p:cNvSpPr txBox="1"/>
          <p:nvPr>
            <p:ph type="title"/>
          </p:nvPr>
        </p:nvSpPr>
        <p:spPr>
          <a:xfrm>
            <a:off x="630000" y="1804650"/>
            <a:ext cx="6247552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8" name="Google Shape;118;p29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rrow" showMasterSp="0">
  <p:cSld name="Left arrow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9436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0"/>
          <p:cNvSpPr/>
          <p:nvPr/>
        </p:nvSpPr>
        <p:spPr>
          <a:xfrm>
            <a:off x="1524" y="131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3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3" name="Google Shape;123;p30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Merriweather Sans"/>
              <a:buNone/>
              <a:defRPr b="1" i="0" sz="32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left arrow" showMasterSp="0">
  <p:cSld name="Green left arrow">
    <p:bg>
      <p:bgPr>
        <a:solidFill>
          <a:srgbClr val="F2F2F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 b="7714" l="0" r="0" t="6215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9" name="Google Shape;129;p31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None/>
              <a:defRPr b="1" i="0" sz="3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Section Header Overview" showMasterSp="0">
  <p:cSld name="Agenda D. Section Header Overview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" name="Google Shape;28;p72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2"/>
          <p:cNvSpPr/>
          <p:nvPr/>
        </p:nvSpPr>
        <p:spPr>
          <a:xfrm>
            <a:off x="1388145" y="4691187"/>
            <a:ext cx="929337" cy="995874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72"/>
          <p:cNvSpPr/>
          <p:nvPr/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0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72"/>
          <p:cNvSpPr txBox="1"/>
          <p:nvPr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612000" spcFirstLastPara="1" rIns="0" wrap="square" tIns="46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72"/>
          <p:cNvSpPr txBox="1"/>
          <p:nvPr/>
        </p:nvSpPr>
        <p:spPr>
          <a:xfrm>
            <a:off x="938428" y="1115416"/>
            <a:ext cx="2831224" cy="881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one third" showMasterSp="0">
  <p:cSld name="Arrow one third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3900" y="3395662"/>
            <a:ext cx="12985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/>
          <p:nvPr/>
        </p:nvSpPr>
        <p:spPr>
          <a:xfrm>
            <a:off x="1" y="0"/>
            <a:ext cx="5426920" cy="6858000"/>
          </a:xfrm>
          <a:prstGeom prst="homePlate">
            <a:avLst>
              <a:gd fmla="val 1293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32"/>
          <p:cNvSpPr txBox="1"/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400"/>
              <a:buFont typeface="Merriweather Sans"/>
              <a:buNone/>
              <a:defRPr b="1" i="0" sz="4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36" name="Google Shape;136;p32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one third" showMasterSp="0">
  <p:cSld name="Green arrow one third">
    <p:bg>
      <p:bgPr>
        <a:solidFill>
          <a:srgbClr val="F2F2F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>
            <a:off x="1" y="0"/>
            <a:ext cx="5426920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33"/>
          <p:cNvSpPr txBox="1"/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erriweather Sans"/>
              <a:buNone/>
              <a:defRPr b="1" i="0" sz="44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33"/>
          <p:cNvPicPr preferRelativeResize="0"/>
          <p:nvPr/>
        </p:nvPicPr>
        <p:blipFill rotWithShape="1">
          <a:blip r:embed="rId2">
            <a:alphaModFix/>
          </a:blip>
          <a:srcRect b="6866" l="0" r="0" t="7561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2" name="Google Shape;142;p33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half" showMasterSp="0">
  <p:cSld name="Arrow half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8758" y="3589606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/>
          <p:nvPr/>
        </p:nvSpPr>
        <p:spPr>
          <a:xfrm>
            <a:off x="0" y="0"/>
            <a:ext cx="6363546" cy="6858000"/>
          </a:xfrm>
          <a:prstGeom prst="homePlate">
            <a:avLst>
              <a:gd fmla="val 1293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34"/>
          <p:cNvSpPr txBox="1"/>
          <p:nvPr>
            <p:ph type="title"/>
          </p:nvPr>
        </p:nvSpPr>
        <p:spPr>
          <a:xfrm>
            <a:off x="630000" y="622800"/>
            <a:ext cx="4673646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8" name="Google Shape;148;p34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half" showMasterSp="0">
  <p:cSld name="Green arrow half">
    <p:bg>
      <p:bgPr>
        <a:solidFill>
          <a:srgbClr val="F2F2F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/>
          <p:nvPr/>
        </p:nvSpPr>
        <p:spPr>
          <a:xfrm>
            <a:off x="0" y="0"/>
            <a:ext cx="6363546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35"/>
          <p:cNvSpPr txBox="1"/>
          <p:nvPr>
            <p:ph type="title"/>
          </p:nvPr>
        </p:nvSpPr>
        <p:spPr>
          <a:xfrm>
            <a:off x="630000" y="622800"/>
            <a:ext cx="4673646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erriweather Sans"/>
              <a:buNone/>
              <a:defRPr b="1" i="0" sz="3400" u="none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2" name="Google Shape;152;p35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5"/>
          <p:cNvSpPr txBox="1"/>
          <p:nvPr/>
        </p:nvSpPr>
        <p:spPr>
          <a:xfrm>
            <a:off x="14868939" y="8666922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5" name="Google Shape;155;p35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two third" showMasterSp="0">
  <p:cSld name="Green arrow two third">
    <p:bg>
      <p:bgPr>
        <a:solidFill>
          <a:srgbClr val="F2F2F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36"/>
          <p:cNvSpPr txBox="1"/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erriweather Sans"/>
              <a:buNone/>
              <a:defRPr b="1" i="0" sz="3400" u="none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9" name="Google Shape;159;p36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1" name="Google Shape;161;p36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Table of Contents" showMasterSp="0">
  <p:cSld name="Agenda D. Table of Conten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9436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7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37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37"/>
          <p:cNvSpPr txBox="1"/>
          <p:nvPr/>
        </p:nvSpPr>
        <p:spPr>
          <a:xfrm>
            <a:off x="630000" y="2693350"/>
            <a:ext cx="2819400" cy="1530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800"/>
              <a:buFont typeface="Merriweather Sans"/>
              <a:buNone/>
            </a:pPr>
            <a:r>
              <a:rPr b="1" i="0" lang="en-US" sz="48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Table of 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8" name="Google Shape;168;p37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green" showMasterSp="0">
  <p:cSld name="Big statement gree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2" name="Google Shape;172;p38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icon" showMasterSp="0">
  <p:cSld name="Big statement icon">
    <p:bg>
      <p:bgPr>
        <a:solidFill>
          <a:srgbClr val="F2F2F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9"/>
          <p:cNvSpPr/>
          <p:nvPr/>
        </p:nvSpPr>
        <p:spPr>
          <a:xfrm>
            <a:off x="630000" y="625475"/>
            <a:ext cx="932688" cy="932688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37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39"/>
          <p:cNvSpPr txBox="1"/>
          <p:nvPr>
            <p:ph type="title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9"/>
          <p:cNvSpPr txBox="1"/>
          <p:nvPr/>
        </p:nvSpPr>
        <p:spPr>
          <a:xfrm>
            <a:off x="11320272" y="65574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0" name="Google Shape;180;p42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en" showMasterSp="0">
  <p:cSld name="Blank gree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3" name="Google Shape;183;p43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highlight" showMasterSp="0">
  <p:cSld name="Green highligh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7165606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/>
          <p:nvPr/>
        </p:nvSpPr>
        <p:spPr>
          <a:xfrm>
            <a:off x="0" y="0"/>
            <a:ext cx="717195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17"/>
          <p:cNvSpPr txBox="1"/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guide" showMasterSp="0">
  <p:cSld name="Layout guide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44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86" name="Google Shape;186;p44"/>
            <p:cNvSpPr/>
            <p:nvPr/>
          </p:nvSpPr>
          <p:spPr>
            <a:xfrm>
              <a:off x="0" y="-1"/>
              <a:ext cx="12193200" cy="6858000"/>
            </a:xfrm>
            <a:custGeom>
              <a:rect b="b" l="l" r="r" t="t"/>
              <a:pathLst>
                <a:path extrusionOk="0" h="6858000" w="121932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87" name="Google Shape;187;p44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88" name="Google Shape;188;p44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44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44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44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44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4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44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44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4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44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44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44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44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44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44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4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44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4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44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44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08" name="Google Shape;208;p44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209" name="Google Shape;209;p44"/>
              <p:cNvSpPr/>
              <p:nvPr/>
            </p:nvSpPr>
            <p:spPr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0" name="Google Shape;210;p44"/>
              <p:cNvSpPr/>
              <p:nvPr/>
            </p:nvSpPr>
            <p:spPr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1" name="Google Shape;211;p44"/>
              <p:cNvSpPr/>
              <p:nvPr/>
            </p:nvSpPr>
            <p:spPr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2" name="Google Shape;212;p44"/>
              <p:cNvSpPr/>
              <p:nvPr/>
            </p:nvSpPr>
            <p:spPr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3" name="Google Shape;213;p44"/>
              <p:cNvSpPr/>
              <p:nvPr/>
            </p:nvSpPr>
            <p:spPr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4" name="Google Shape;214;p44"/>
              <p:cNvSpPr/>
              <p:nvPr/>
            </p:nvSpPr>
            <p:spPr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5" name="Google Shape;215;p44"/>
              <p:cNvSpPr/>
              <p:nvPr/>
            </p:nvSpPr>
            <p:spPr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6" name="Google Shape;216;p44"/>
              <p:cNvSpPr/>
              <p:nvPr/>
            </p:nvSpPr>
            <p:spPr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7" name="Google Shape;217;p44"/>
              <p:cNvSpPr/>
              <p:nvPr/>
            </p:nvSpPr>
            <p:spPr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8" name="Google Shape;218;p44"/>
              <p:cNvSpPr/>
              <p:nvPr/>
            </p:nvSpPr>
            <p:spPr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9" name="Google Shape;219;p44"/>
              <p:cNvSpPr/>
              <p:nvPr/>
            </p:nvSpPr>
            <p:spPr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20" name="Google Shape;220;p44"/>
            <p:cNvSpPr/>
            <p:nvPr/>
          </p:nvSpPr>
          <p:spPr>
            <a:xfrm>
              <a:off x="-600" y="0"/>
              <a:ext cx="12193200" cy="6858000"/>
            </a:xfrm>
            <a:custGeom>
              <a:rect b="b" l="l" r="r" t="t"/>
              <a:pathLst>
                <a:path extrusionOk="0" h="3396" w="602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1" name="Google Shape;221;p44"/>
            <p:cNvSpPr/>
            <p:nvPr/>
          </p:nvSpPr>
          <p:spPr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44"/>
            <p:cNvSpPr/>
            <p:nvPr/>
          </p:nvSpPr>
          <p:spPr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23" name="Google Shape;223;p44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224" name="Google Shape;224;p44"/>
              <p:cNvSpPr/>
              <p:nvPr/>
            </p:nvSpPr>
            <p:spPr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5" name="Google Shape;225;p44"/>
              <p:cNvSpPr/>
              <p:nvPr/>
            </p:nvSpPr>
            <p:spPr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6" name="Google Shape;226;p44"/>
              <p:cNvSpPr/>
              <p:nvPr/>
            </p:nvSpPr>
            <p:spPr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7" name="Google Shape;227;p44"/>
              <p:cNvSpPr/>
              <p:nvPr/>
            </p:nvSpPr>
            <p:spPr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28" name="Google Shape;228;p44"/>
              <p:cNvSpPr/>
              <p:nvPr/>
            </p:nvSpPr>
            <p:spPr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29" name="Google Shape;229;p44"/>
            <p:cNvSpPr/>
            <p:nvPr/>
          </p:nvSpPr>
          <p:spPr>
            <a:xfrm>
              <a:off x="629400" y="2080801"/>
              <a:ext cx="10933200" cy="4078800"/>
            </a:xfrm>
            <a:custGeom>
              <a:rect b="b" l="l" r="r" t="t"/>
              <a:pathLst>
                <a:path extrusionOk="0" h="5537797" w="10931999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cap="flat" cmpd="sng" w="9525">
              <a:solidFill>
                <a:srgbClr val="E71C57">
                  <a:alpha val="3372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0" name="Google Shape;230;p44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xxxx  2. xxxx  3. List footnotes in numerical order. Footnote numbers are not bracketed. Use 10pt font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Note: Do not put a period at the end of the note or the source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Source: Include a source for every chart that you use. Separate sources with a semicolon; BCG-related sources go at the end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4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2" name="Google Shape;232;p44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Slide" showMasterSp="0">
  <p:cSld name="D. Title Slide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/>
          <p:nvPr/>
        </p:nvSpPr>
        <p:spPr>
          <a:xfrm>
            <a:off x="0" y="4829909"/>
            <a:ext cx="12192000" cy="2028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5" name="Google Shape;235;p45"/>
          <p:cNvPicPr preferRelativeResize="0"/>
          <p:nvPr/>
        </p:nvPicPr>
        <p:blipFill rotWithShape="1">
          <a:blip r:embed="rId2">
            <a:alphaModFix/>
          </a:blip>
          <a:srcRect b="5533" l="36" r="-109" t="34967"/>
          <a:stretch/>
        </p:blipFill>
        <p:spPr>
          <a:xfrm flipH="1">
            <a:off x="-792" y="0"/>
            <a:ext cx="12188345" cy="482990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/>
          <p:nvPr/>
        </p:nvSpPr>
        <p:spPr>
          <a:xfrm>
            <a:off x="4429209" y="2016368"/>
            <a:ext cx="7457990" cy="3670508"/>
          </a:xfrm>
          <a:prstGeom prst="rect">
            <a:avLst/>
          </a:prstGeom>
          <a:solidFill>
            <a:srgbClr val="8BBA91">
              <a:alpha val="68627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45"/>
          <p:cNvSpPr txBox="1"/>
          <p:nvPr>
            <p:ph idx="1" type="body"/>
          </p:nvPr>
        </p:nvSpPr>
        <p:spPr>
          <a:xfrm>
            <a:off x="4755873" y="6295944"/>
            <a:ext cx="6868800" cy="29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200"/>
              <a:buNone/>
              <a:defRPr b="0" i="1" sz="1200" cap="non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228600" lvl="1" marL="91440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38" name="Google Shape;238;p45"/>
          <p:cNvSpPr txBox="1"/>
          <p:nvPr>
            <p:ph idx="2" type="subTitle"/>
          </p:nvPr>
        </p:nvSpPr>
        <p:spPr>
          <a:xfrm>
            <a:off x="4755872" y="4076198"/>
            <a:ext cx="6868800" cy="1386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2400"/>
              <a:buNone/>
              <a:defRPr b="0" i="0" sz="24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45"/>
          <p:cNvSpPr txBox="1"/>
          <p:nvPr>
            <p:ph type="ctrTitle"/>
          </p:nvPr>
        </p:nvSpPr>
        <p:spPr>
          <a:xfrm>
            <a:off x="4755872" y="2352097"/>
            <a:ext cx="6868800" cy="1414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0" name="Google Shape;2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626" y="5216400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5"/>
          <p:cNvSpPr txBox="1"/>
          <p:nvPr/>
        </p:nvSpPr>
        <p:spPr>
          <a:xfrm>
            <a:off x="9589477" y="8909538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ay slice heading" showMasterSp="0">
  <p:cSld name="D. Gray slice heading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/>
          <p:nvPr/>
        </p:nvSpPr>
        <p:spPr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46"/>
          <p:cNvSpPr txBox="1"/>
          <p:nvPr>
            <p:ph idx="1" type="subTitle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800"/>
              <a:buNone/>
              <a:defRPr b="0" i="0" sz="18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5" name="Google Shape;245;p46"/>
          <p:cNvSpPr txBox="1"/>
          <p:nvPr>
            <p:ph type="title"/>
          </p:nvPr>
        </p:nvSpPr>
        <p:spPr>
          <a:xfrm>
            <a:off x="630000" y="1227048"/>
            <a:ext cx="3744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 sz="2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7" name="Google Shape;247;p46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ection header box" showMasterSp="0">
  <p:cSld name="D. Section header box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/>
          <p:nvPr>
            <p:ph type="title"/>
          </p:nvPr>
        </p:nvSpPr>
        <p:spPr>
          <a:xfrm>
            <a:off x="1284742" y="2668041"/>
            <a:ext cx="9620491" cy="3201026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274300" spcFirstLastPara="1" rIns="274300" wrap="square" tIns="2743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7"/>
          <p:cNvSpPr/>
          <p:nvPr/>
        </p:nvSpPr>
        <p:spPr>
          <a:xfrm>
            <a:off x="1280693" y="1424081"/>
            <a:ext cx="951721" cy="951721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37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2" name="Google Shape;252;p47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White one third" showMasterSp="0">
  <p:cSld name="D. White one third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8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4064994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8"/>
          <p:cNvSpPr/>
          <p:nvPr/>
        </p:nvSpPr>
        <p:spPr>
          <a:xfrm>
            <a:off x="0" y="0"/>
            <a:ext cx="407950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48"/>
          <p:cNvSpPr txBox="1"/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  <a:defRPr b="1" i="0" sz="24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8" name="Google Shape;258;p48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highlight" showMasterSp="0">
  <p:cSld name="D. Green highligh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9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7165606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9"/>
          <p:cNvSpPr/>
          <p:nvPr/>
        </p:nvSpPr>
        <p:spPr>
          <a:xfrm>
            <a:off x="0" y="0"/>
            <a:ext cx="717195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49"/>
          <p:cNvSpPr txBox="1"/>
          <p:nvPr>
            <p:ph type="title"/>
          </p:nvPr>
        </p:nvSpPr>
        <p:spPr>
          <a:xfrm>
            <a:off x="630000" y="622800"/>
            <a:ext cx="6276529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  <a:defRPr b="1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64" name="Google Shape;264;p49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Four column green" showMasterSp="0">
  <p:cSld name="D. Four column gree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0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9029246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0"/>
          <p:cNvSpPr/>
          <p:nvPr/>
        </p:nvSpPr>
        <p:spPr>
          <a:xfrm>
            <a:off x="0" y="0"/>
            <a:ext cx="903427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50"/>
          <p:cNvSpPr txBox="1"/>
          <p:nvPr>
            <p:ph type="title"/>
          </p:nvPr>
        </p:nvSpPr>
        <p:spPr>
          <a:xfrm>
            <a:off x="630000" y="622800"/>
            <a:ext cx="8101584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  <a:defRPr b="1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70" name="Google Shape;270;p50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one third" showMasterSp="0">
  <p:cSld name="D. Green one third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1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3671068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1"/>
          <p:cNvSpPr txBox="1"/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  <a:defRPr b="1" i="0" sz="2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1"/>
          <p:cNvSpPr/>
          <p:nvPr/>
        </p:nvSpPr>
        <p:spPr>
          <a:xfrm>
            <a:off x="4080763" y="-1309"/>
            <a:ext cx="8111237" cy="6859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5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76" name="Google Shape;276;p51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half" showMasterSp="0">
  <p:cSld name="D. Green half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2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5689582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52"/>
          <p:cNvSpPr/>
          <p:nvPr>
            <p:ph idx="2" type="pic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52"/>
          <p:cNvSpPr txBox="1"/>
          <p:nvPr>
            <p:ph type="title"/>
          </p:nvPr>
        </p:nvSpPr>
        <p:spPr>
          <a:xfrm>
            <a:off x="630000" y="1785600"/>
            <a:ext cx="43884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200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3" name="Google Shape;283;p52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two third" showMasterSp="0">
  <p:cSld name="D. Green two third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3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7409849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3"/>
          <p:cNvSpPr/>
          <p:nvPr/>
        </p:nvSpPr>
        <p:spPr>
          <a:xfrm>
            <a:off x="7819543" y="0"/>
            <a:ext cx="437245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53"/>
          <p:cNvSpPr/>
          <p:nvPr>
            <p:ph idx="2" type="pic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53"/>
          <p:cNvSpPr txBox="1"/>
          <p:nvPr>
            <p:ph type="title"/>
          </p:nvPr>
        </p:nvSpPr>
        <p:spPr>
          <a:xfrm>
            <a:off x="630936" y="1785600"/>
            <a:ext cx="6247552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0" name="Google Shape;290;p53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Only" showMasterSp="0">
  <p:cSld name="D. Title Only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arrow" showMasterSp="0">
  <p:cSld name="D. Left arrow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8801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4"/>
          <p:cNvSpPr/>
          <p:nvPr/>
        </p:nvSpPr>
        <p:spPr>
          <a:xfrm>
            <a:off x="1524" y="131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54"/>
          <p:cNvSpPr txBox="1"/>
          <p:nvPr>
            <p:ph type="title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 sz="2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6" name="Google Shape;296;p54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one third" showMasterSp="0">
  <p:cSld name="D. Arrow one third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3900" y="3382962"/>
            <a:ext cx="12985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5"/>
          <p:cNvSpPr/>
          <p:nvPr/>
        </p:nvSpPr>
        <p:spPr>
          <a:xfrm>
            <a:off x="1" y="0"/>
            <a:ext cx="5426920" cy="6858000"/>
          </a:xfrm>
          <a:prstGeom prst="homePlate">
            <a:avLst>
              <a:gd fmla="val 129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55"/>
          <p:cNvSpPr txBox="1"/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400"/>
              <a:buFont typeface="Merriweather Sans"/>
              <a:buNone/>
              <a:defRPr b="1" i="0" sz="4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2" name="Google Shape;302;p55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one third" showMasterSp="0">
  <p:cSld name="D. Green arrow one third"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/>
          <p:nvPr/>
        </p:nvSpPr>
        <p:spPr>
          <a:xfrm>
            <a:off x="1" y="0"/>
            <a:ext cx="5426920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56"/>
          <p:cNvSpPr txBox="1"/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6" name="Google Shape;306;p56"/>
          <p:cNvPicPr preferRelativeResize="0"/>
          <p:nvPr/>
        </p:nvPicPr>
        <p:blipFill rotWithShape="1">
          <a:blip r:embed="rId2">
            <a:alphaModFix/>
          </a:blip>
          <a:srcRect b="6866" l="0" r="0" t="7561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8" name="Google Shape;308;p56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half" showMasterSp="0">
  <p:cSld name="D. Arrow half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8758" y="358801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7"/>
          <p:cNvSpPr/>
          <p:nvPr/>
        </p:nvSpPr>
        <p:spPr>
          <a:xfrm>
            <a:off x="0" y="0"/>
            <a:ext cx="6363546" cy="6858000"/>
          </a:xfrm>
          <a:prstGeom prst="homePlate">
            <a:avLst>
              <a:gd fmla="val 1293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57"/>
          <p:cNvSpPr txBox="1"/>
          <p:nvPr>
            <p:ph type="title"/>
          </p:nvPr>
        </p:nvSpPr>
        <p:spPr>
          <a:xfrm>
            <a:off x="630000" y="622800"/>
            <a:ext cx="474782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7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14" name="Google Shape;314;p57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half" showMasterSp="0">
  <p:cSld name="D. Green arrow half"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8"/>
          <p:cNvSpPr/>
          <p:nvPr/>
        </p:nvSpPr>
        <p:spPr>
          <a:xfrm>
            <a:off x="0" y="0"/>
            <a:ext cx="6363546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58"/>
          <p:cNvSpPr txBox="1"/>
          <p:nvPr>
            <p:ph type="title"/>
          </p:nvPr>
        </p:nvSpPr>
        <p:spPr>
          <a:xfrm>
            <a:off x="630000" y="622800"/>
            <a:ext cx="474782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  <a:defRPr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8" name="Google Shape;318;p58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20" name="Google Shape;320;p58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two third" showMasterSp="0">
  <p:cSld name="D. Green arrow two third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59"/>
          <p:cNvSpPr txBox="1"/>
          <p:nvPr>
            <p:ph type="title"/>
          </p:nvPr>
        </p:nvSpPr>
        <p:spPr>
          <a:xfrm>
            <a:off x="630000" y="622800"/>
            <a:ext cx="6254496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  <a:defRPr b="1" i="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4" name="Google Shape;324;p59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26" name="Google Shape;326;p59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9"/>
          <p:cNvSpPr txBox="1"/>
          <p:nvPr/>
        </p:nvSpPr>
        <p:spPr>
          <a:xfrm>
            <a:off x="9663953" y="4733365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ig statement green" showMasterSp="0">
  <p:cSld name="D. Big statement gree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0"/>
          <p:cNvSpPr txBox="1"/>
          <p:nvPr>
            <p:ph type="title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6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31" name="Google Shape;331;p60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ig statement icon" showMasterSp="0">
  <p:cSld name="D. Big statement icon"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1"/>
          <p:cNvSpPr/>
          <p:nvPr/>
        </p:nvSpPr>
        <p:spPr>
          <a:xfrm>
            <a:off x="630000" y="625475"/>
            <a:ext cx="932688" cy="932688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8BBA9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61"/>
          <p:cNvSpPr txBox="1"/>
          <p:nvPr>
            <p:ph type="title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36" name="Google Shape;336;p61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Quote" showMasterSp="0">
  <p:cSld name="D. Quot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62"/>
          <p:cNvPicPr preferRelativeResize="0"/>
          <p:nvPr/>
        </p:nvPicPr>
        <p:blipFill rotWithShape="1">
          <a:blip r:embed="rId2">
            <a:alphaModFix/>
          </a:blip>
          <a:srcRect b="1254" l="0" r="3634" t="0"/>
          <a:stretch/>
        </p:blipFill>
        <p:spPr>
          <a:xfrm flipH="1" rot="-5400000">
            <a:off x="6797461" y="110968"/>
            <a:ext cx="769257" cy="1001982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2"/>
          <p:cNvSpPr/>
          <p:nvPr/>
        </p:nvSpPr>
        <p:spPr>
          <a:xfrm flipH="1">
            <a:off x="0" y="0"/>
            <a:ext cx="12192000" cy="5867335"/>
          </a:xfrm>
          <a:custGeom>
            <a:rect b="b" l="l" r="r" t="t"/>
            <a:pathLst>
              <a:path extrusionOk="0" h="5867335" w="1219200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6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41" name="Google Shape;341;p62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pecial gray" showMasterSp="0">
  <p:cSld name="D. Special gray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3"/>
          <p:cNvSpPr txBox="1"/>
          <p:nvPr>
            <p:ph type="title"/>
          </p:nvPr>
        </p:nvSpPr>
        <p:spPr>
          <a:xfrm>
            <a:off x="630000" y="622800"/>
            <a:ext cx="10933200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  <a:defRPr b="1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6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45" name="Google Shape;345;p63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cial gray" showMasterSp="0">
  <p:cSld name="Special gra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type="title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erriweather Sans"/>
              <a:buNone/>
              <a:defRPr b="1" i="0" sz="3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6" name="Google Shape;46;p41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able of contents" showMasterSp="0">
  <p:cSld name="D. Table of contents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9436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4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64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64"/>
          <p:cNvSpPr txBox="1"/>
          <p:nvPr/>
        </p:nvSpPr>
        <p:spPr>
          <a:xfrm>
            <a:off x="630000" y="2693350"/>
            <a:ext cx="2819400" cy="1530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800"/>
              <a:buFont typeface="Merriweather Sans"/>
              <a:buNone/>
            </a:pPr>
            <a:r>
              <a:rPr b="1" i="0" lang="en-US" sz="48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Table of 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2" name="Google Shape;352;p64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lank green" showMasterSp="0">
  <p:cSld name="D. Blank green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5" name="Google Shape;355;p65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lank" showMasterSp="0">
  <p:cSld name="D. Blank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8" name="Google Shape;358;p66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ayout guide" showMasterSp="0">
  <p:cSld name="D. Layout guide"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67"/>
          <p:cNvGrpSpPr/>
          <p:nvPr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361" name="Google Shape;361;p67"/>
            <p:cNvSpPr/>
            <p:nvPr/>
          </p:nvSpPr>
          <p:spPr>
            <a:xfrm>
              <a:off x="0" y="-1"/>
              <a:ext cx="12193200" cy="6858000"/>
            </a:xfrm>
            <a:custGeom>
              <a:rect b="b" l="l" r="r" t="t"/>
              <a:pathLst>
                <a:path extrusionOk="0" h="6858000" w="121932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62" name="Google Shape;362;p67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363" name="Google Shape;363;p67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p6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67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67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67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67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67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p67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p6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67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p67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" name="Google Shape;374;p6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5" name="Google Shape;375;p67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p67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p67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67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67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67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p6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p67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83" name="Google Shape;383;p67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384" name="Google Shape;384;p67"/>
              <p:cNvSpPr/>
              <p:nvPr/>
            </p:nvSpPr>
            <p:spPr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5" name="Google Shape;385;p67"/>
              <p:cNvSpPr/>
              <p:nvPr/>
            </p:nvSpPr>
            <p:spPr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6" name="Google Shape;386;p67"/>
              <p:cNvSpPr/>
              <p:nvPr/>
            </p:nvSpPr>
            <p:spPr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7" name="Google Shape;387;p67"/>
              <p:cNvSpPr/>
              <p:nvPr/>
            </p:nvSpPr>
            <p:spPr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8" name="Google Shape;388;p67"/>
              <p:cNvSpPr/>
              <p:nvPr/>
            </p:nvSpPr>
            <p:spPr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9" name="Google Shape;389;p67"/>
              <p:cNvSpPr/>
              <p:nvPr/>
            </p:nvSpPr>
            <p:spPr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0" name="Google Shape;390;p67"/>
              <p:cNvSpPr/>
              <p:nvPr/>
            </p:nvSpPr>
            <p:spPr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1" name="Google Shape;391;p67"/>
              <p:cNvSpPr/>
              <p:nvPr/>
            </p:nvSpPr>
            <p:spPr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2" name="Google Shape;392;p67"/>
              <p:cNvSpPr/>
              <p:nvPr/>
            </p:nvSpPr>
            <p:spPr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3" name="Google Shape;393;p67"/>
              <p:cNvSpPr/>
              <p:nvPr/>
            </p:nvSpPr>
            <p:spPr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94" name="Google Shape;394;p67"/>
              <p:cNvSpPr/>
              <p:nvPr/>
            </p:nvSpPr>
            <p:spPr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3725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95" name="Google Shape;395;p67"/>
            <p:cNvSpPr/>
            <p:nvPr/>
          </p:nvSpPr>
          <p:spPr>
            <a:xfrm>
              <a:off x="-600" y="0"/>
              <a:ext cx="12193200" cy="6858000"/>
            </a:xfrm>
            <a:custGeom>
              <a:rect b="b" l="l" r="r" t="t"/>
              <a:pathLst>
                <a:path extrusionOk="0" h="3396" w="602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6" name="Google Shape;396;p67"/>
            <p:cNvSpPr/>
            <p:nvPr/>
          </p:nvSpPr>
          <p:spPr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7" name="Google Shape;397;p67"/>
            <p:cNvSpPr/>
            <p:nvPr/>
          </p:nvSpPr>
          <p:spPr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372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98" name="Google Shape;398;p67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399" name="Google Shape;399;p67"/>
              <p:cNvSpPr/>
              <p:nvPr/>
            </p:nvSpPr>
            <p:spPr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0" name="Google Shape;400;p67"/>
              <p:cNvSpPr/>
              <p:nvPr/>
            </p:nvSpPr>
            <p:spPr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1" name="Google Shape;401;p67"/>
              <p:cNvSpPr/>
              <p:nvPr/>
            </p:nvSpPr>
            <p:spPr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2" name="Google Shape;402;p67"/>
              <p:cNvSpPr/>
              <p:nvPr/>
            </p:nvSpPr>
            <p:spPr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03" name="Google Shape;403;p67"/>
              <p:cNvSpPr/>
              <p:nvPr/>
            </p:nvSpPr>
            <p:spPr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862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404" name="Google Shape;404;p67"/>
            <p:cNvSpPr/>
            <p:nvPr/>
          </p:nvSpPr>
          <p:spPr>
            <a:xfrm>
              <a:off x="629400" y="2080801"/>
              <a:ext cx="10933200" cy="4078800"/>
            </a:xfrm>
            <a:custGeom>
              <a:rect b="b" l="l" r="r" t="t"/>
              <a:pathLst>
                <a:path extrusionOk="0" h="5537797" w="10931999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cap="flat" cmpd="sng" w="9525">
              <a:solidFill>
                <a:srgbClr val="E71C57">
                  <a:alpha val="3372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05" name="Google Shape;405;p67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xxxx  2. xxxx  3. List footnotes in numerical order. Footnote numbers are not bracketed. Use 10pt font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Note: Do not put a period at the end of the note or the source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Source: Include a source for every chart that you use. Separate sources with a semicolon; BCG-related sources go at the end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67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ection Header Overview" showMasterSp="0">
  <p:cSld name="Agenda Section Header Overview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8"/>
          <p:cNvSpPr/>
          <p:nvPr/>
        </p:nvSpPr>
        <p:spPr>
          <a:xfrm>
            <a:off x="1388145" y="4691187"/>
            <a:ext cx="929337" cy="995874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68"/>
          <p:cNvSpPr/>
          <p:nvPr/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0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68"/>
          <p:cNvSpPr txBox="1"/>
          <p:nvPr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612000" spcFirstLastPara="1" rIns="0" wrap="square" tIns="46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1" name="Google Shape;411;p68"/>
          <p:cNvSpPr txBox="1"/>
          <p:nvPr/>
        </p:nvSpPr>
        <p:spPr>
          <a:xfrm>
            <a:off x="938428" y="1115416"/>
            <a:ext cx="2831224" cy="881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3" name="Google Shape;413;p68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ection Header" showMasterSp="0">
  <p:cSld name="Agenda Section Header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9"/>
          <p:cNvSpPr/>
          <p:nvPr/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69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6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8" name="Google Shape;418;p69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Full Width Overview" showMasterSp="0">
  <p:cSld name="Agenda Full Width Overview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0"/>
          <p:cNvSpPr txBox="1"/>
          <p:nvPr/>
        </p:nvSpPr>
        <p:spPr>
          <a:xfrm>
            <a:off x="630000" y="622800"/>
            <a:ext cx="7189998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erriweather Sans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22" name="Google Shape;422;p70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3" name="Google Shape;423;p70"/>
          <p:cNvGrpSpPr/>
          <p:nvPr/>
        </p:nvGrpSpPr>
        <p:grpSpPr>
          <a:xfrm>
            <a:off x="287430" y="1093698"/>
            <a:ext cx="11904570" cy="191294"/>
            <a:chOff x="709461" y="3584644"/>
            <a:chExt cx="11904570" cy="191294"/>
          </a:xfrm>
        </p:grpSpPr>
        <p:cxnSp>
          <p:nvCxnSpPr>
            <p:cNvPr id="424" name="Google Shape;424;p70"/>
            <p:cNvCxnSpPr/>
            <p:nvPr/>
          </p:nvCxnSpPr>
          <p:spPr>
            <a:xfrm>
              <a:off x="921224" y="3680016"/>
              <a:ext cx="11692807" cy="0"/>
            </a:xfrm>
            <a:prstGeom prst="straightConnector1">
              <a:avLst/>
            </a:prstGeom>
            <a:noFill/>
            <a:ln cap="flat" cmpd="sng" w="38100">
              <a:solidFill>
                <a:srgbClr val="8BBA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5" name="Google Shape;425;p70"/>
            <p:cNvSpPr/>
            <p:nvPr/>
          </p:nvSpPr>
          <p:spPr>
            <a:xfrm>
              <a:off x="709461" y="3584644"/>
              <a:ext cx="191294" cy="191294"/>
            </a:xfrm>
            <a:prstGeom prst="ellipse">
              <a:avLst/>
            </a:prstGeom>
            <a:noFill/>
            <a:ln cap="rnd" cmpd="sng" w="38100">
              <a:solidFill>
                <a:srgbClr val="8BB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Two-Thirds" showMasterSp="0">
  <p:cSld name="Agenda Two-Thirds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71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3671068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1"/>
          <p:cNvSpPr/>
          <p:nvPr/>
        </p:nvSpPr>
        <p:spPr>
          <a:xfrm>
            <a:off x="4080763" y="-1309"/>
            <a:ext cx="8111237" cy="6859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p7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0" name="Google Shape;430;p71"/>
          <p:cNvSpPr txBox="1"/>
          <p:nvPr/>
        </p:nvSpPr>
        <p:spPr>
          <a:xfrm>
            <a:off x="630000" y="3207715"/>
            <a:ext cx="1733372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32" name="Google Shape;432;p71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Section Header" showMasterSp="0">
  <p:cSld name="Agenda D. Section Header"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35" name="Google Shape;435;p73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73"/>
          <p:cNvSpPr/>
          <p:nvPr/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7" name="Google Shape;437;p73"/>
          <p:cNvSpPr/>
          <p:nvPr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Full Width Overview" showMasterSp="0">
  <p:cSld name="Agenda D. Full Width Overview">
    <p:bg>
      <p:bgPr>
        <a:solidFill>
          <a:schemeClr val="lt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40" name="Google Shape;440;p74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74"/>
          <p:cNvSpPr txBox="1"/>
          <p:nvPr/>
        </p:nvSpPr>
        <p:spPr>
          <a:xfrm>
            <a:off x="630000" y="622800"/>
            <a:ext cx="7189998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</a:pPr>
            <a:r>
              <a:rPr b="1" i="0" lang="en-US" sz="3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74"/>
          <p:cNvGrpSpPr/>
          <p:nvPr/>
        </p:nvGrpSpPr>
        <p:grpSpPr>
          <a:xfrm>
            <a:off x="287430" y="1093698"/>
            <a:ext cx="11904570" cy="191294"/>
            <a:chOff x="709461" y="3584644"/>
            <a:chExt cx="11904570" cy="191294"/>
          </a:xfrm>
        </p:grpSpPr>
        <p:cxnSp>
          <p:nvCxnSpPr>
            <p:cNvPr id="443" name="Google Shape;443;p74"/>
            <p:cNvCxnSpPr/>
            <p:nvPr/>
          </p:nvCxnSpPr>
          <p:spPr>
            <a:xfrm>
              <a:off x="921224" y="3680016"/>
              <a:ext cx="11692807" cy="0"/>
            </a:xfrm>
            <a:prstGeom prst="straightConnector1">
              <a:avLst/>
            </a:prstGeom>
            <a:noFill/>
            <a:ln cap="flat" cmpd="sng" w="38100">
              <a:solidFill>
                <a:srgbClr val="8BBA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4" name="Google Shape;444;p74"/>
            <p:cNvSpPr/>
            <p:nvPr/>
          </p:nvSpPr>
          <p:spPr>
            <a:xfrm>
              <a:off x="709461" y="3584644"/>
              <a:ext cx="191294" cy="191294"/>
            </a:xfrm>
            <a:prstGeom prst="ellipse">
              <a:avLst/>
            </a:prstGeom>
            <a:noFill/>
            <a:ln cap="rnd" cmpd="sng" w="38100">
              <a:solidFill>
                <a:srgbClr val="8BB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0"/>
          <p:cNvPicPr preferRelativeResize="0"/>
          <p:nvPr/>
        </p:nvPicPr>
        <p:blipFill rotWithShape="1">
          <a:blip r:embed="rId2">
            <a:alphaModFix/>
          </a:blip>
          <a:srcRect b="1254" l="0" r="3634" t="0"/>
          <a:stretch/>
        </p:blipFill>
        <p:spPr>
          <a:xfrm flipH="1" rot="-5400000">
            <a:off x="6797461" y="110968"/>
            <a:ext cx="769257" cy="1001982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0"/>
          <p:cNvSpPr/>
          <p:nvPr/>
        </p:nvSpPr>
        <p:spPr>
          <a:xfrm flipH="1">
            <a:off x="0" y="0"/>
            <a:ext cx="12192000" cy="5867335"/>
          </a:xfrm>
          <a:custGeom>
            <a:rect b="b" l="l" r="r" t="t"/>
            <a:pathLst>
              <a:path extrusionOk="0" h="5867335" w="1219200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4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Two-Thirds" showMasterSp="0">
  <p:cSld name="Agenda D. Two-Thirds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5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3671068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5"/>
          <p:cNvSpPr/>
          <p:nvPr/>
        </p:nvSpPr>
        <p:spPr>
          <a:xfrm>
            <a:off x="4080763" y="-1309"/>
            <a:ext cx="8111237" cy="6859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8" name="Google Shape;448;p7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75"/>
          <p:cNvSpPr txBox="1"/>
          <p:nvPr/>
        </p:nvSpPr>
        <p:spPr>
          <a:xfrm>
            <a:off x="630000" y="3262145"/>
            <a:ext cx="1297274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51" name="Google Shape;451;p75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e8c0bef65_0_2888"/>
          <p:cNvSpPr/>
          <p:nvPr/>
        </p:nvSpPr>
        <p:spPr>
          <a:xfrm>
            <a:off x="0" y="5279183"/>
            <a:ext cx="12192000" cy="15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1" name="Google Shape;461;g10e8c0bef65_0_2888"/>
          <p:cNvPicPr preferRelativeResize="0"/>
          <p:nvPr/>
        </p:nvPicPr>
        <p:blipFill rotWithShape="1">
          <a:blip r:embed="rId2">
            <a:alphaModFix/>
          </a:blip>
          <a:srcRect b="5533" l="40" r="-110" t="34967"/>
          <a:stretch/>
        </p:blipFill>
        <p:spPr>
          <a:xfrm flipH="1">
            <a:off x="-791" y="0"/>
            <a:ext cx="12188344" cy="482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10e8c0bef65_0_28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10e8c0bef65_0_2888"/>
          <p:cNvSpPr/>
          <p:nvPr/>
        </p:nvSpPr>
        <p:spPr>
          <a:xfrm>
            <a:off x="4429209" y="2016368"/>
            <a:ext cx="7486200" cy="3670500"/>
          </a:xfrm>
          <a:prstGeom prst="rect">
            <a:avLst/>
          </a:prstGeom>
          <a:solidFill>
            <a:srgbClr val="8BBA91">
              <a:alpha val="6863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g10e8c0bef65_0_2888"/>
          <p:cNvSpPr txBox="1"/>
          <p:nvPr>
            <p:ph idx="1" type="body"/>
          </p:nvPr>
        </p:nvSpPr>
        <p:spPr>
          <a:xfrm>
            <a:off x="4755873" y="6295944"/>
            <a:ext cx="686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200"/>
              <a:buNone/>
              <a:defRPr b="0" i="1" sz="1200" cap="non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465" name="Google Shape;465;g10e8c0bef65_0_2888"/>
          <p:cNvSpPr txBox="1"/>
          <p:nvPr>
            <p:ph idx="2" type="subTitle"/>
          </p:nvPr>
        </p:nvSpPr>
        <p:spPr>
          <a:xfrm>
            <a:off x="4755872" y="4076198"/>
            <a:ext cx="6868800" cy="1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2400"/>
              <a:buNone/>
              <a:defRPr b="0" i="0" sz="24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66" name="Google Shape;466;g10e8c0bef65_0_2888"/>
          <p:cNvSpPr txBox="1"/>
          <p:nvPr>
            <p:ph type="ctrTitle"/>
          </p:nvPr>
        </p:nvSpPr>
        <p:spPr>
          <a:xfrm>
            <a:off x="4755872" y="2352097"/>
            <a:ext cx="68688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7" name="Google Shape;467;g10e8c0bef65_0_28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626" y="5216400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10e8c0bef65_0_2888"/>
          <p:cNvSpPr txBox="1"/>
          <p:nvPr/>
        </p:nvSpPr>
        <p:spPr>
          <a:xfrm>
            <a:off x="9589477" y="8909538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Section Header Overview" showMasterSp="0">
  <p:cSld name="Agenda D. Section Header Overview"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e8c0bef65_0_2898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71" name="Google Shape;471;g10e8c0bef65_0_2898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g10e8c0bef65_0_2898"/>
          <p:cNvSpPr/>
          <p:nvPr/>
        </p:nvSpPr>
        <p:spPr>
          <a:xfrm>
            <a:off x="1388145" y="4691187"/>
            <a:ext cx="929400" cy="9960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Google Shape;473;g10e8c0bef65_0_2898"/>
          <p:cNvSpPr/>
          <p:nvPr/>
        </p:nvSpPr>
        <p:spPr>
          <a:xfrm>
            <a:off x="2509482" y="4691187"/>
            <a:ext cx="1570200" cy="14682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0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g10e8c0bef65_0_2898"/>
          <p:cNvSpPr txBox="1"/>
          <p:nvPr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612000" spcFirstLastPara="1" rIns="0" wrap="square" tIns="46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Google Shape;475;g10e8c0bef65_0_2898"/>
          <p:cNvSpPr txBox="1"/>
          <p:nvPr/>
        </p:nvSpPr>
        <p:spPr>
          <a:xfrm>
            <a:off x="938428" y="1115416"/>
            <a:ext cx="2831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highlight" showMasterSp="0">
  <p:cSld name="Green highlight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10e8c0bef65_0_2905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 rot="10800000">
            <a:off x="7165606" y="-1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10e8c0bef65_0_2905"/>
          <p:cNvSpPr/>
          <p:nvPr/>
        </p:nvSpPr>
        <p:spPr>
          <a:xfrm>
            <a:off x="0" y="0"/>
            <a:ext cx="71721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9" name="Google Shape;479;g10e8c0bef65_0_2905"/>
          <p:cNvSpPr txBox="1"/>
          <p:nvPr>
            <p:ph type="title"/>
          </p:nvPr>
        </p:nvSpPr>
        <p:spPr>
          <a:xfrm>
            <a:off x="630000" y="622800"/>
            <a:ext cx="62568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g10e8c0bef65_0_290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1" name="Google Shape;481;g10e8c0bef65_0_290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Only" showMasterSp="0">
  <p:cSld name="D. Title Only">
    <p:bg>
      <p:bgPr>
        <a:solidFill>
          <a:schemeClr val="lt1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e8c0bef65_0_291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4" name="Google Shape;484;g10e8c0bef65_0_291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g10e8c0bef65_0_2911"/>
          <p:cNvSpPr txBox="1"/>
          <p:nvPr>
            <p:ph type="title"/>
          </p:nvPr>
        </p:nvSpPr>
        <p:spPr>
          <a:xfrm>
            <a:off x="630000" y="622800"/>
            <a:ext cx="10933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cial gray" showMasterSp="0">
  <p:cSld name="Special gray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0e8c0bef65_0_2915"/>
          <p:cNvSpPr txBox="1"/>
          <p:nvPr>
            <p:ph type="title"/>
          </p:nvPr>
        </p:nvSpPr>
        <p:spPr>
          <a:xfrm>
            <a:off x="630000" y="622800"/>
            <a:ext cx="109332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erriweather Sans"/>
              <a:buNone/>
              <a:defRPr b="1" i="0" sz="3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g10e8c0bef65_0_291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89" name="Google Shape;489;g10e8c0bef65_0_291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g10e8c0bef65_0_2919"/>
          <p:cNvPicPr preferRelativeResize="0"/>
          <p:nvPr/>
        </p:nvPicPr>
        <p:blipFill rotWithShape="1">
          <a:blip r:embed="rId2">
            <a:alphaModFix/>
          </a:blip>
          <a:srcRect b="1254" l="0" r="3633" t="0"/>
          <a:stretch/>
        </p:blipFill>
        <p:spPr>
          <a:xfrm flipH="1" rot="-5400000">
            <a:off x="6797461" y="110968"/>
            <a:ext cx="769257" cy="1001982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10e8c0bef65_0_2919"/>
          <p:cNvSpPr/>
          <p:nvPr/>
        </p:nvSpPr>
        <p:spPr>
          <a:xfrm flipH="1">
            <a:off x="0" y="0"/>
            <a:ext cx="12192000" cy="5867335"/>
          </a:xfrm>
          <a:custGeom>
            <a:rect b="b" l="l" r="r" t="t"/>
            <a:pathLst>
              <a:path extrusionOk="0" h="5867335" w="1219200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3" name="Google Shape;493;g10e8c0bef65_0_291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4" name="Google Shape;494;g10e8c0bef65_0_291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ection header line" showMasterSp="0">
  <p:cSld name="D. Section header line"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0e8c0bef65_0_2924"/>
          <p:cNvSpPr txBox="1"/>
          <p:nvPr>
            <p:ph type="title"/>
          </p:nvPr>
        </p:nvSpPr>
        <p:spPr>
          <a:xfrm>
            <a:off x="630000" y="3826800"/>
            <a:ext cx="109368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g10e8c0bef65_0_2924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98" name="Google Shape;498;g10e8c0bef65_0_2924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9" name="Google Shape;499;g10e8c0bef65_0_2924"/>
          <p:cNvGrpSpPr/>
          <p:nvPr/>
        </p:nvGrpSpPr>
        <p:grpSpPr>
          <a:xfrm>
            <a:off x="709461" y="3359452"/>
            <a:ext cx="11479163" cy="191400"/>
            <a:chOff x="709461" y="3584644"/>
            <a:chExt cx="11479163" cy="191400"/>
          </a:xfrm>
        </p:grpSpPr>
        <p:cxnSp>
          <p:nvCxnSpPr>
            <p:cNvPr id="500" name="Google Shape;500;g10e8c0bef65_0_2924"/>
            <p:cNvCxnSpPr/>
            <p:nvPr/>
          </p:nvCxnSpPr>
          <p:spPr>
            <a:xfrm>
              <a:off x="921224" y="3680016"/>
              <a:ext cx="11267400" cy="0"/>
            </a:xfrm>
            <a:prstGeom prst="straightConnector1">
              <a:avLst/>
            </a:prstGeom>
            <a:noFill/>
            <a:ln cap="flat" cmpd="sng" w="38100">
              <a:solidFill>
                <a:srgbClr val="1A374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01" name="Google Shape;501;g10e8c0bef65_0_2924"/>
            <p:cNvSpPr/>
            <p:nvPr/>
          </p:nvSpPr>
          <p:spPr>
            <a:xfrm>
              <a:off x="709461" y="3584644"/>
              <a:ext cx="191400" cy="191400"/>
            </a:xfrm>
            <a:prstGeom prst="ellipse">
              <a:avLst/>
            </a:prstGeom>
            <a:noFill/>
            <a:ln cap="rnd" cmpd="sng" w="38100">
              <a:solidFill>
                <a:srgbClr val="1A3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two third" showMasterSp="0">
  <p:cSld name="Arrow two third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g10e8c0bef65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341" y="3589606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10e8c0bef65_0_2931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5" name="Google Shape;505;g10e8c0bef65_0_2931"/>
          <p:cNvSpPr txBox="1"/>
          <p:nvPr>
            <p:ph type="title"/>
          </p:nvPr>
        </p:nvSpPr>
        <p:spPr>
          <a:xfrm>
            <a:off x="630000" y="622800"/>
            <a:ext cx="62568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g10e8c0bef65_0_293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07" name="Google Shape;507;g10e8c0bef65_0_293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ection header line" showMasterSp="0">
  <p:cSld name="D. Section header lin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630000" y="3826800"/>
            <a:ext cx="109368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6" name="Google Shape;56;p21"/>
          <p:cNvGrpSpPr/>
          <p:nvPr/>
        </p:nvGrpSpPr>
        <p:grpSpPr>
          <a:xfrm>
            <a:off x="709461" y="3359452"/>
            <a:ext cx="11479126" cy="191294"/>
            <a:chOff x="709461" y="3584644"/>
            <a:chExt cx="11479126" cy="191294"/>
          </a:xfrm>
        </p:grpSpPr>
        <p:cxnSp>
          <p:nvCxnSpPr>
            <p:cNvPr id="57" name="Google Shape;57;p21"/>
            <p:cNvCxnSpPr/>
            <p:nvPr/>
          </p:nvCxnSpPr>
          <p:spPr>
            <a:xfrm>
              <a:off x="921224" y="3680016"/>
              <a:ext cx="11267363" cy="0"/>
            </a:xfrm>
            <a:prstGeom prst="straightConnector1">
              <a:avLst/>
            </a:prstGeom>
            <a:noFill/>
            <a:ln cap="flat" cmpd="sng" w="38100">
              <a:solidFill>
                <a:srgbClr val="1A374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" name="Google Shape;58;p21"/>
            <p:cNvSpPr/>
            <p:nvPr/>
          </p:nvSpPr>
          <p:spPr>
            <a:xfrm>
              <a:off x="709461" y="3584644"/>
              <a:ext cx="191294" cy="191294"/>
            </a:xfrm>
            <a:prstGeom prst="ellipse">
              <a:avLst/>
            </a:prstGeom>
            <a:noFill/>
            <a:ln cap="rnd" cmpd="sng" w="38100">
              <a:solidFill>
                <a:srgbClr val="1A3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one third" showMasterSp="0">
  <p:cSld name="Green one third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10e8c0bef65_0_2937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3671068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10e8c0bef65_0_2937"/>
          <p:cNvSpPr txBox="1"/>
          <p:nvPr>
            <p:ph type="title"/>
          </p:nvPr>
        </p:nvSpPr>
        <p:spPr>
          <a:xfrm>
            <a:off x="630000" y="2681103"/>
            <a:ext cx="3127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None/>
              <a:defRPr b="1" i="0" sz="3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g10e8c0bef65_0_2937"/>
          <p:cNvSpPr/>
          <p:nvPr/>
        </p:nvSpPr>
        <p:spPr>
          <a:xfrm>
            <a:off x="4080763" y="-1309"/>
            <a:ext cx="8111100" cy="6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2" name="Google Shape;512;g10e8c0bef65_0_293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13" name="Google Shape;513;g10e8c0bef65_0_2937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two third" showMasterSp="0">
  <p:cSld name="D. Arrow two third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g10e8c0bef65_0_29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341" y="358801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e8c0bef65_0_2943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g10e8c0bef65_0_2943"/>
          <p:cNvSpPr txBox="1"/>
          <p:nvPr>
            <p:ph type="title"/>
          </p:nvPr>
        </p:nvSpPr>
        <p:spPr>
          <a:xfrm>
            <a:off x="630000" y="622800"/>
            <a:ext cx="62544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g10e8c0bef65_0_2943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19" name="Google Shape;519;g10e8c0bef65_0_2943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line" showMasterSp="0">
  <p:cSld name="Section header lin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0e8c0bef65_0_2949"/>
          <p:cNvSpPr txBox="1"/>
          <p:nvPr>
            <p:ph type="title"/>
          </p:nvPr>
        </p:nvSpPr>
        <p:spPr>
          <a:xfrm>
            <a:off x="630000" y="3826800"/>
            <a:ext cx="109368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g10e8c0bef65_0_294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23" name="Google Shape;523;g10e8c0bef65_0_294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24" name="Google Shape;524;g10e8c0bef65_0_2949"/>
          <p:cNvGrpSpPr/>
          <p:nvPr/>
        </p:nvGrpSpPr>
        <p:grpSpPr>
          <a:xfrm>
            <a:off x="709461" y="3359452"/>
            <a:ext cx="11479163" cy="191400"/>
            <a:chOff x="709461" y="3584644"/>
            <a:chExt cx="11479163" cy="191400"/>
          </a:xfrm>
        </p:grpSpPr>
        <p:cxnSp>
          <p:nvCxnSpPr>
            <p:cNvPr id="525" name="Google Shape;525;g10e8c0bef65_0_2949"/>
            <p:cNvCxnSpPr/>
            <p:nvPr/>
          </p:nvCxnSpPr>
          <p:spPr>
            <a:xfrm>
              <a:off x="921224" y="3680016"/>
              <a:ext cx="11267400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6" name="Google Shape;526;g10e8c0bef65_0_2949"/>
            <p:cNvSpPr/>
            <p:nvPr/>
          </p:nvSpPr>
          <p:spPr>
            <a:xfrm>
              <a:off x="709461" y="3584644"/>
              <a:ext cx="191400" cy="191400"/>
            </a:xfrm>
            <a:prstGeom prst="ellipse">
              <a:avLst/>
            </a:prstGeom>
            <a:noFill/>
            <a:ln cap="rnd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left arrow" showMasterSp="0">
  <p:cSld name="D. Green left arrow">
    <p:bg>
      <p:bgPr>
        <a:solidFill>
          <a:schemeClr val="lt1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e8c0bef65_0_2956"/>
          <p:cNvSpPr/>
          <p:nvPr/>
        </p:nvSpPr>
        <p:spPr>
          <a:xfrm>
            <a:off x="1524" y="131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9" name="Google Shape;529;g10e8c0bef65_0_2956"/>
          <p:cNvSpPr txBox="1"/>
          <p:nvPr>
            <p:ph type="title"/>
          </p:nvPr>
        </p:nvSpPr>
        <p:spPr>
          <a:xfrm>
            <a:off x="630000" y="2764203"/>
            <a:ext cx="2478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  <a:defRPr b="1" i="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0" name="Google Shape;530;g10e8c0bef65_0_2956"/>
          <p:cNvPicPr preferRelativeResize="0"/>
          <p:nvPr/>
        </p:nvPicPr>
        <p:blipFill rotWithShape="1">
          <a:blip r:embed="rId2">
            <a:alphaModFix/>
          </a:blip>
          <a:srcRect b="7712" l="0" r="0" t="6214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g10e8c0bef65_0_2956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32" name="Google Shape;532;g10e8c0bef65_0_2956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0e8c0bef65_0_2962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g10e8c0bef65_0_2962"/>
          <p:cNvSpPr txBox="1"/>
          <p:nvPr>
            <p:ph type="title"/>
          </p:nvPr>
        </p:nvSpPr>
        <p:spPr>
          <a:xfrm>
            <a:off x="630000" y="622800"/>
            <a:ext cx="109332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g10e8c0bef65_0_2962"/>
          <p:cNvSpPr txBox="1"/>
          <p:nvPr/>
        </p:nvSpPr>
        <p:spPr>
          <a:xfrm>
            <a:off x="8859520" y="5039360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lice heading" showMasterSp="0">
  <p:cSld name="Gray slice heading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0e8c0bef65_0_2966"/>
          <p:cNvSpPr/>
          <p:nvPr/>
        </p:nvSpPr>
        <p:spPr>
          <a:xfrm>
            <a:off x="1" y="-1309"/>
            <a:ext cx="4694400" cy="685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Google Shape;539;g10e8c0bef65_0_2966"/>
          <p:cNvSpPr txBox="1"/>
          <p:nvPr>
            <p:ph type="title"/>
          </p:nvPr>
        </p:nvSpPr>
        <p:spPr>
          <a:xfrm>
            <a:off x="630000" y="1544274"/>
            <a:ext cx="34524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320025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Merriweather Sans"/>
              <a:buNone/>
              <a:defRPr b="1" i="0" sz="32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g10e8c0bef65_0_2966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41" name="Google Shape;541;g10e8c0bef65_0_2966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one third" showMasterSp="0">
  <p:cSld name="White one third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g10e8c0bef65_0_2971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 rot="10800000">
            <a:off x="4064994" y="-1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g10e8c0bef65_0_2971"/>
          <p:cNvSpPr/>
          <p:nvPr/>
        </p:nvSpPr>
        <p:spPr>
          <a:xfrm>
            <a:off x="0" y="0"/>
            <a:ext cx="4079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5" name="Google Shape;545;g10e8c0bef65_0_2971"/>
          <p:cNvSpPr txBox="1"/>
          <p:nvPr>
            <p:ph type="title"/>
          </p:nvPr>
        </p:nvSpPr>
        <p:spPr>
          <a:xfrm>
            <a:off x="630000" y="2681103"/>
            <a:ext cx="3127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Merriweather Sans"/>
              <a:buNone/>
              <a:defRPr b="1" i="0" sz="32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g10e8c0bef65_0_297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47" name="Google Shape;547;g10e8c0bef65_0_297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half" showMasterSp="0">
  <p:cSld name="Green half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g10e8c0bef65_0_2977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5689582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10e8c0bef65_0_297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g10e8c0bef65_0_2977"/>
          <p:cNvSpPr/>
          <p:nvPr>
            <p:ph idx="2" type="pic"/>
          </p:nvPr>
        </p:nvSpPr>
        <p:spPr>
          <a:xfrm>
            <a:off x="6092021" y="0"/>
            <a:ext cx="609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g10e8c0bef65_0_2977"/>
          <p:cNvSpPr txBox="1"/>
          <p:nvPr>
            <p:ph type="title"/>
          </p:nvPr>
        </p:nvSpPr>
        <p:spPr>
          <a:xfrm>
            <a:off x="630000" y="1785600"/>
            <a:ext cx="43884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20025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g10e8c0bef65_0_297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54" name="Google Shape;554;g10e8c0bef65_0_2977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wo third" showMasterSp="0">
  <p:cSld name="Green two third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g10e8c0bef65_0_2984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7409849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10e8c0bef65_0_2984"/>
          <p:cNvSpPr/>
          <p:nvPr/>
        </p:nvSpPr>
        <p:spPr>
          <a:xfrm>
            <a:off x="7819543" y="0"/>
            <a:ext cx="4372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8" name="Google Shape;558;g10e8c0bef65_0_2984"/>
          <p:cNvSpPr/>
          <p:nvPr>
            <p:ph idx="2" type="pic"/>
          </p:nvPr>
        </p:nvSpPr>
        <p:spPr>
          <a:xfrm>
            <a:off x="7820025" y="0"/>
            <a:ext cx="437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g10e8c0bef65_0_2984"/>
          <p:cNvSpPr txBox="1"/>
          <p:nvPr>
            <p:ph type="title"/>
          </p:nvPr>
        </p:nvSpPr>
        <p:spPr>
          <a:xfrm>
            <a:off x="630000" y="1804650"/>
            <a:ext cx="62475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g10e8c0bef65_0_2984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61" name="Google Shape;561;g10e8c0bef65_0_2984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rrow" showMasterSp="0">
  <p:cSld name="Left arrow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g10e8c0bef65_0_29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9436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10e8c0bef65_0_2991"/>
          <p:cNvSpPr/>
          <p:nvPr/>
        </p:nvSpPr>
        <p:spPr>
          <a:xfrm>
            <a:off x="1524" y="131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g10e8c0bef65_0_299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66" name="Google Shape;566;g10e8c0bef65_0_299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g10e8c0bef65_0_2991"/>
          <p:cNvSpPr txBox="1"/>
          <p:nvPr>
            <p:ph type="title"/>
          </p:nvPr>
        </p:nvSpPr>
        <p:spPr>
          <a:xfrm>
            <a:off x="630000" y="2681103"/>
            <a:ext cx="3127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Merriweather Sans"/>
              <a:buNone/>
              <a:defRPr b="1" i="0" sz="32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two third" showMasterSp="0">
  <p:cSld name="Arrow two third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341" y="3589606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8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18"/>
          <p:cNvSpPr txBox="1"/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left arrow" showMasterSp="0">
  <p:cSld name="Green left arrow">
    <p:bg>
      <p:bgPr>
        <a:solidFill>
          <a:srgbClr val="F2F2F2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0e8c0bef65_0_2997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0" name="Google Shape;570;g10e8c0bef65_0_2997"/>
          <p:cNvPicPr preferRelativeResize="0"/>
          <p:nvPr/>
        </p:nvPicPr>
        <p:blipFill rotWithShape="1">
          <a:blip r:embed="rId2">
            <a:alphaModFix/>
          </a:blip>
          <a:srcRect b="7712" l="0" r="0" t="6214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10e8c0bef65_0_299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72" name="Google Shape;572;g10e8c0bef65_0_2997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g10e8c0bef65_0_2997"/>
          <p:cNvSpPr txBox="1"/>
          <p:nvPr>
            <p:ph type="title"/>
          </p:nvPr>
        </p:nvSpPr>
        <p:spPr>
          <a:xfrm>
            <a:off x="630000" y="2681103"/>
            <a:ext cx="3127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None/>
              <a:defRPr b="1" i="0" sz="3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one third" showMasterSp="0">
  <p:cSld name="Arrow one third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g10e8c0bef65_0_30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3900" y="3395662"/>
            <a:ext cx="12985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10e8c0bef65_0_3003"/>
          <p:cNvSpPr/>
          <p:nvPr/>
        </p:nvSpPr>
        <p:spPr>
          <a:xfrm>
            <a:off x="1" y="0"/>
            <a:ext cx="5427000" cy="6858000"/>
          </a:xfrm>
          <a:prstGeom prst="homePlate">
            <a:avLst>
              <a:gd fmla="val 1293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7" name="Google Shape;577;g10e8c0bef65_0_3003"/>
          <p:cNvSpPr txBox="1"/>
          <p:nvPr>
            <p:ph type="title"/>
          </p:nvPr>
        </p:nvSpPr>
        <p:spPr>
          <a:xfrm>
            <a:off x="630000" y="1785600"/>
            <a:ext cx="40623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400"/>
              <a:buFont typeface="Merriweather Sans"/>
              <a:buNone/>
              <a:defRPr b="1" i="0" sz="4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g10e8c0bef65_0_3003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79" name="Google Shape;579;g10e8c0bef65_0_3003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one third" showMasterSp="0">
  <p:cSld name="Green arrow one third">
    <p:bg>
      <p:bgPr>
        <a:solidFill>
          <a:srgbClr val="F2F2F2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e8c0bef65_0_3009"/>
          <p:cNvSpPr/>
          <p:nvPr/>
        </p:nvSpPr>
        <p:spPr>
          <a:xfrm>
            <a:off x="1" y="0"/>
            <a:ext cx="5427000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2" name="Google Shape;582;g10e8c0bef65_0_3009"/>
          <p:cNvSpPr txBox="1"/>
          <p:nvPr>
            <p:ph type="title"/>
          </p:nvPr>
        </p:nvSpPr>
        <p:spPr>
          <a:xfrm>
            <a:off x="630000" y="1785600"/>
            <a:ext cx="40623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erriweather Sans"/>
              <a:buNone/>
              <a:defRPr b="1" i="0" sz="44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3" name="Google Shape;583;g10e8c0bef65_0_3009"/>
          <p:cNvPicPr preferRelativeResize="0"/>
          <p:nvPr/>
        </p:nvPicPr>
        <p:blipFill rotWithShape="1">
          <a:blip r:embed="rId2">
            <a:alphaModFix/>
          </a:blip>
          <a:srcRect b="6862" l="0" r="0" t="7564"/>
          <a:stretch/>
        </p:blipFill>
        <p:spPr>
          <a:xfrm>
            <a:off x="3549481" y="3416300"/>
            <a:ext cx="2694666" cy="344170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10e8c0bef65_0_300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85" name="Google Shape;585;g10e8c0bef65_0_300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half" showMasterSp="0">
  <p:cSld name="Arrow half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g10e8c0bef65_0_30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8758" y="3589606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g10e8c0bef65_0_3015"/>
          <p:cNvSpPr/>
          <p:nvPr/>
        </p:nvSpPr>
        <p:spPr>
          <a:xfrm>
            <a:off x="0" y="0"/>
            <a:ext cx="6363600" cy="6858000"/>
          </a:xfrm>
          <a:prstGeom prst="homePlate">
            <a:avLst>
              <a:gd fmla="val 1293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9" name="Google Shape;589;g10e8c0bef65_0_3015"/>
          <p:cNvSpPr txBox="1"/>
          <p:nvPr>
            <p:ph type="title"/>
          </p:nvPr>
        </p:nvSpPr>
        <p:spPr>
          <a:xfrm>
            <a:off x="630000" y="622800"/>
            <a:ext cx="46737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400"/>
              <a:buFont typeface="Merriweather Sans"/>
              <a:buNone/>
              <a:defRPr b="1" i="0" sz="3400" u="non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g10e8c0bef65_0_301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91" name="Google Shape;591;g10e8c0bef65_0_301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half" showMasterSp="0">
  <p:cSld name="Green arrow half">
    <p:bg>
      <p:bgPr>
        <a:solidFill>
          <a:srgbClr val="F2F2F2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0e8c0bef65_0_3021"/>
          <p:cNvSpPr/>
          <p:nvPr/>
        </p:nvSpPr>
        <p:spPr>
          <a:xfrm>
            <a:off x="0" y="0"/>
            <a:ext cx="6363600" cy="68580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4" name="Google Shape;594;g10e8c0bef65_0_3021"/>
          <p:cNvSpPr txBox="1"/>
          <p:nvPr>
            <p:ph type="title"/>
          </p:nvPr>
        </p:nvSpPr>
        <p:spPr>
          <a:xfrm>
            <a:off x="630000" y="622800"/>
            <a:ext cx="46737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erriweather Sans"/>
              <a:buNone/>
              <a:defRPr b="1" i="0" sz="3400" u="none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5" name="Google Shape;595;g10e8c0bef65_0_3021"/>
          <p:cNvPicPr preferRelativeResize="0"/>
          <p:nvPr/>
        </p:nvPicPr>
        <p:blipFill rotWithShape="1">
          <a:blip r:embed="rId2">
            <a:alphaModFix/>
          </a:blip>
          <a:srcRect b="6861" l="0" r="0" t="9055"/>
          <a:stretch/>
        </p:blipFill>
        <p:spPr>
          <a:xfrm rot="120000">
            <a:off x="4428422" y="3407803"/>
            <a:ext cx="2694666" cy="34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10e8c0bef65_0_3021"/>
          <p:cNvSpPr txBox="1"/>
          <p:nvPr/>
        </p:nvSpPr>
        <p:spPr>
          <a:xfrm>
            <a:off x="14868939" y="8666922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7" name="Google Shape;597;g10e8c0bef65_0_302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98" name="Google Shape;598;g10e8c0bef65_0_302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two third" showMasterSp="0">
  <p:cSld name="Green arrow two third">
    <p:bg>
      <p:bgPr>
        <a:solidFill>
          <a:srgbClr val="F2F2F2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e8c0bef65_0_3028"/>
          <p:cNvSpPr/>
          <p:nvPr/>
        </p:nvSpPr>
        <p:spPr>
          <a:xfrm>
            <a:off x="0" y="0"/>
            <a:ext cx="8446239" cy="68580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A3743">
                  <a:alpha val="80000"/>
                </a:srgbClr>
              </a:gs>
              <a:gs pos="100000">
                <a:srgbClr val="1A3743"/>
              </a:gs>
            </a:gsLst>
            <a:lin ang="8100019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1" name="Google Shape;601;g10e8c0bef65_0_3028"/>
          <p:cNvSpPr txBox="1"/>
          <p:nvPr>
            <p:ph type="title"/>
          </p:nvPr>
        </p:nvSpPr>
        <p:spPr>
          <a:xfrm>
            <a:off x="630000" y="622800"/>
            <a:ext cx="62568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Merriweather Sans"/>
              <a:buNone/>
              <a:defRPr b="1" i="0" sz="3400" u="none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2" name="Google Shape;602;g10e8c0bef65_0_3028"/>
          <p:cNvPicPr preferRelativeResize="0"/>
          <p:nvPr/>
        </p:nvPicPr>
        <p:blipFill rotWithShape="1">
          <a:blip r:embed="rId2">
            <a:alphaModFix/>
          </a:blip>
          <a:srcRect b="6861" l="0" r="0" t="9055"/>
          <a:stretch/>
        </p:blipFill>
        <p:spPr>
          <a:xfrm rot="120000">
            <a:off x="6524770" y="3407803"/>
            <a:ext cx="2694666" cy="34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10e8c0bef65_0_3028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04" name="Google Shape;604;g10e8c0bef65_0_3028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Table of Contents" showMasterSp="0">
  <p:cSld name="Agenda D. Table of Contents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10e8c0bef65_0_30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8638" y="3594368"/>
            <a:ext cx="1365250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10e8c0bef65_0_3034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8" name="Google Shape;608;g10e8c0bef65_0_3034"/>
          <p:cNvSpPr/>
          <p:nvPr/>
        </p:nvSpPr>
        <p:spPr>
          <a:xfrm>
            <a:off x="0" y="0"/>
            <a:ext cx="4088312" cy="6858000"/>
          </a:xfrm>
          <a:custGeom>
            <a:rect b="b" l="l" r="r" t="t"/>
            <a:pathLst>
              <a:path extrusionOk="0" h="6858000" w="4088312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9" name="Google Shape;609;g10e8c0bef65_0_3034"/>
          <p:cNvSpPr txBox="1"/>
          <p:nvPr/>
        </p:nvSpPr>
        <p:spPr>
          <a:xfrm>
            <a:off x="630000" y="2693350"/>
            <a:ext cx="2819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4800"/>
              <a:buFont typeface="Merriweather Sans"/>
              <a:buNone/>
            </a:pPr>
            <a:r>
              <a:rPr b="1" i="0" lang="en-US" sz="48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Table of 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10e8c0bef65_0_3034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11" name="Google Shape;611;g10e8c0bef65_0_3034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green" showMasterSp="0">
  <p:cSld name="Big statement green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e8c0bef65_0_3041"/>
          <p:cNvSpPr txBox="1"/>
          <p:nvPr>
            <p:ph type="title"/>
          </p:nvPr>
        </p:nvSpPr>
        <p:spPr>
          <a:xfrm>
            <a:off x="630000" y="3826333"/>
            <a:ext cx="109332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g10e8c0bef65_0_304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15" name="Google Shape;615;g10e8c0bef65_0_304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icon" showMasterSp="0">
  <p:cSld name="Big statement icon">
    <p:bg>
      <p:bgPr>
        <a:solidFill>
          <a:srgbClr val="F2F2F2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0e8c0bef65_0_304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g10e8c0bef65_0_3045"/>
          <p:cNvSpPr/>
          <p:nvPr/>
        </p:nvSpPr>
        <p:spPr>
          <a:xfrm>
            <a:off x="630000" y="625475"/>
            <a:ext cx="932700" cy="9327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37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9" name="Google Shape;619;g10e8c0bef65_0_3045"/>
          <p:cNvSpPr txBox="1"/>
          <p:nvPr>
            <p:ph type="title"/>
          </p:nvPr>
        </p:nvSpPr>
        <p:spPr>
          <a:xfrm>
            <a:off x="630000" y="3826333"/>
            <a:ext cx="109332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g10e8c0bef65_0_3045"/>
          <p:cNvSpPr txBox="1"/>
          <p:nvPr/>
        </p:nvSpPr>
        <p:spPr>
          <a:xfrm>
            <a:off x="11320272" y="65574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0e8c0bef65_0_3050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23" name="Google Shape;623;g10e8c0bef65_0_3050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one third" showMasterSp="0">
  <p:cSld name="Green one third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3671068" y="0"/>
            <a:ext cx="416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9"/>
          <p:cNvSpPr txBox="1"/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None/>
              <a:defRPr b="1" i="0" sz="3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/>
          <p:nvPr/>
        </p:nvSpPr>
        <p:spPr>
          <a:xfrm>
            <a:off x="4080763" y="-1309"/>
            <a:ext cx="8111237" cy="6859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9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en" showMasterSp="0">
  <p:cSld name="Blank green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0e8c0bef65_0_3053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26" name="Google Shape;626;g10e8c0bef65_0_3053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guide" showMasterSp="0">
  <p:cSld name="Layout guide">
    <p:bg>
      <p:bgPr>
        <a:solidFill>
          <a:schemeClr val="lt1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g10e8c0bef65_0_3056"/>
          <p:cNvGrpSpPr/>
          <p:nvPr/>
        </p:nvGrpSpPr>
        <p:grpSpPr>
          <a:xfrm>
            <a:off x="-808" y="-1"/>
            <a:ext cx="12194008" cy="6858002"/>
            <a:chOff x="-808" y="-1"/>
            <a:chExt cx="12194008" cy="6858002"/>
          </a:xfrm>
        </p:grpSpPr>
        <p:sp>
          <p:nvSpPr>
            <p:cNvPr id="629" name="Google Shape;629;g10e8c0bef65_0_3056"/>
            <p:cNvSpPr/>
            <p:nvPr/>
          </p:nvSpPr>
          <p:spPr>
            <a:xfrm>
              <a:off x="0" y="-1"/>
              <a:ext cx="12193200" cy="6858000"/>
            </a:xfrm>
            <a:custGeom>
              <a:rect b="b" l="l" r="r" t="t"/>
              <a:pathLst>
                <a:path extrusionOk="0" h="6858000" w="121932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630" name="Google Shape;630;g10e8c0bef65_0_3056"/>
            <p:cNvGrpSpPr/>
            <p:nvPr/>
          </p:nvGrpSpPr>
          <p:grpSpPr>
            <a:xfrm>
              <a:off x="-808" y="622800"/>
              <a:ext cx="12192907" cy="5536800"/>
              <a:chOff x="12623800" y="622800"/>
              <a:chExt cx="11175900" cy="5536800"/>
            </a:xfrm>
          </p:grpSpPr>
          <p:cxnSp>
            <p:nvCxnSpPr>
              <p:cNvPr id="631" name="Google Shape;631;g10e8c0bef65_0_3056"/>
              <p:cNvCxnSpPr/>
              <p:nvPr/>
            </p:nvCxnSpPr>
            <p:spPr>
              <a:xfrm>
                <a:off x="12623800" y="62280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2" name="Google Shape;632;g10e8c0bef65_0_3056"/>
              <p:cNvCxnSpPr/>
              <p:nvPr/>
            </p:nvCxnSpPr>
            <p:spPr>
              <a:xfrm>
                <a:off x="12623800" y="914211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3" name="Google Shape;633;g10e8c0bef65_0_3056"/>
              <p:cNvCxnSpPr/>
              <p:nvPr/>
            </p:nvCxnSpPr>
            <p:spPr>
              <a:xfrm>
                <a:off x="12623800" y="1205622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4" name="Google Shape;634;g10e8c0bef65_0_3056"/>
              <p:cNvCxnSpPr/>
              <p:nvPr/>
            </p:nvCxnSpPr>
            <p:spPr>
              <a:xfrm>
                <a:off x="12623800" y="149760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g10e8c0bef65_0_3056"/>
              <p:cNvCxnSpPr/>
              <p:nvPr/>
            </p:nvCxnSpPr>
            <p:spPr>
              <a:xfrm>
                <a:off x="12623800" y="1788444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6" name="Google Shape;636;g10e8c0bef65_0_3056"/>
              <p:cNvCxnSpPr/>
              <p:nvPr/>
            </p:nvCxnSpPr>
            <p:spPr>
              <a:xfrm>
                <a:off x="12623800" y="2079855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7" name="Google Shape;637;g10e8c0bef65_0_3056"/>
              <p:cNvCxnSpPr/>
              <p:nvPr/>
            </p:nvCxnSpPr>
            <p:spPr>
              <a:xfrm>
                <a:off x="12623800" y="2371266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8" name="Google Shape;638;g10e8c0bef65_0_3056"/>
              <p:cNvCxnSpPr/>
              <p:nvPr/>
            </p:nvCxnSpPr>
            <p:spPr>
              <a:xfrm>
                <a:off x="12623800" y="2662677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9" name="Google Shape;639;g10e8c0bef65_0_3056"/>
              <p:cNvCxnSpPr/>
              <p:nvPr/>
            </p:nvCxnSpPr>
            <p:spPr>
              <a:xfrm>
                <a:off x="12623800" y="2954088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0" name="Google Shape;640;g10e8c0bef65_0_3056"/>
              <p:cNvCxnSpPr/>
              <p:nvPr/>
            </p:nvCxnSpPr>
            <p:spPr>
              <a:xfrm>
                <a:off x="12623800" y="3245499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1" name="Google Shape;641;g10e8c0bef65_0_3056"/>
              <p:cNvCxnSpPr/>
              <p:nvPr/>
            </p:nvCxnSpPr>
            <p:spPr>
              <a:xfrm>
                <a:off x="12623800" y="353691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2" name="Google Shape;642;g10e8c0bef65_0_3056"/>
              <p:cNvCxnSpPr/>
              <p:nvPr/>
            </p:nvCxnSpPr>
            <p:spPr>
              <a:xfrm>
                <a:off x="12623800" y="3828321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3" name="Google Shape;643;g10e8c0bef65_0_3056"/>
              <p:cNvCxnSpPr/>
              <p:nvPr/>
            </p:nvCxnSpPr>
            <p:spPr>
              <a:xfrm>
                <a:off x="12623800" y="4119732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4" name="Google Shape;644;g10e8c0bef65_0_3056"/>
              <p:cNvCxnSpPr/>
              <p:nvPr/>
            </p:nvCxnSpPr>
            <p:spPr>
              <a:xfrm>
                <a:off x="12623800" y="4411143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5" name="Google Shape;645;g10e8c0bef65_0_3056"/>
              <p:cNvCxnSpPr/>
              <p:nvPr/>
            </p:nvCxnSpPr>
            <p:spPr>
              <a:xfrm>
                <a:off x="12623800" y="4702554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g10e8c0bef65_0_3056"/>
              <p:cNvCxnSpPr/>
              <p:nvPr/>
            </p:nvCxnSpPr>
            <p:spPr>
              <a:xfrm>
                <a:off x="12623800" y="4993965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7" name="Google Shape;647;g10e8c0bef65_0_3056"/>
              <p:cNvCxnSpPr/>
              <p:nvPr/>
            </p:nvCxnSpPr>
            <p:spPr>
              <a:xfrm>
                <a:off x="12623800" y="5285376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8" name="Google Shape;648;g10e8c0bef65_0_3056"/>
              <p:cNvCxnSpPr/>
              <p:nvPr/>
            </p:nvCxnSpPr>
            <p:spPr>
              <a:xfrm>
                <a:off x="12623800" y="5576787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9" name="Google Shape;649;g10e8c0bef65_0_3056"/>
              <p:cNvCxnSpPr/>
              <p:nvPr/>
            </p:nvCxnSpPr>
            <p:spPr>
              <a:xfrm>
                <a:off x="12623800" y="5868198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0" name="Google Shape;650;g10e8c0bef65_0_3056"/>
              <p:cNvCxnSpPr/>
              <p:nvPr/>
            </p:nvCxnSpPr>
            <p:spPr>
              <a:xfrm>
                <a:off x="12623800" y="6159600"/>
                <a:ext cx="11175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1" name="Google Shape;651;g10e8c0bef65_0_3056"/>
            <p:cNvGrpSpPr/>
            <p:nvPr/>
          </p:nvGrpSpPr>
          <p:grpSpPr>
            <a:xfrm>
              <a:off x="1277000" y="623550"/>
              <a:ext cx="9638000" cy="5537100"/>
              <a:chOff x="1277000" y="623550"/>
              <a:chExt cx="9638000" cy="5537100"/>
            </a:xfrm>
          </p:grpSpPr>
          <p:sp>
            <p:nvSpPr>
              <p:cNvPr id="652" name="Google Shape;652;g10e8c0bef65_0_3056"/>
              <p:cNvSpPr/>
              <p:nvPr/>
            </p:nvSpPr>
            <p:spPr>
              <a:xfrm>
                <a:off x="688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3" name="Google Shape;653;g10e8c0bef65_0_3056"/>
              <p:cNvSpPr/>
              <p:nvPr/>
            </p:nvSpPr>
            <p:spPr>
              <a:xfrm>
                <a:off x="875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4" name="Google Shape;654;g10e8c0bef65_0_3056"/>
              <p:cNvSpPr/>
              <p:nvPr/>
            </p:nvSpPr>
            <p:spPr>
              <a:xfrm>
                <a:off x="782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5" name="Google Shape;655;g10e8c0bef65_0_3056"/>
              <p:cNvSpPr/>
              <p:nvPr/>
            </p:nvSpPr>
            <p:spPr>
              <a:xfrm>
                <a:off x="969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6" name="Google Shape;656;g10e8c0bef65_0_3056"/>
              <p:cNvSpPr/>
              <p:nvPr/>
            </p:nvSpPr>
            <p:spPr>
              <a:xfrm>
                <a:off x="1062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7" name="Google Shape;657;g10e8c0bef65_0_3056"/>
              <p:cNvSpPr/>
              <p:nvPr/>
            </p:nvSpPr>
            <p:spPr>
              <a:xfrm>
                <a:off x="595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8" name="Google Shape;658;g10e8c0bef65_0_3056"/>
              <p:cNvSpPr/>
              <p:nvPr/>
            </p:nvSpPr>
            <p:spPr>
              <a:xfrm>
                <a:off x="127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59" name="Google Shape;659;g10e8c0bef65_0_3056"/>
              <p:cNvSpPr/>
              <p:nvPr/>
            </p:nvSpPr>
            <p:spPr>
              <a:xfrm>
                <a:off x="221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60" name="Google Shape;660;g10e8c0bef65_0_3056"/>
              <p:cNvSpPr/>
              <p:nvPr/>
            </p:nvSpPr>
            <p:spPr>
              <a:xfrm>
                <a:off x="314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61" name="Google Shape;661;g10e8c0bef65_0_3056"/>
              <p:cNvSpPr/>
              <p:nvPr/>
            </p:nvSpPr>
            <p:spPr>
              <a:xfrm>
                <a:off x="4082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62" name="Google Shape;662;g10e8c0bef65_0_3056"/>
              <p:cNvSpPr/>
              <p:nvPr/>
            </p:nvSpPr>
            <p:spPr>
              <a:xfrm>
                <a:off x="5017000" y="623550"/>
                <a:ext cx="288000" cy="5537100"/>
              </a:xfrm>
              <a:prstGeom prst="rect">
                <a:avLst/>
              </a:prstGeom>
              <a:solidFill>
                <a:schemeClr val="accent5">
                  <a:alpha val="137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63" name="Google Shape;663;g10e8c0bef65_0_3056"/>
            <p:cNvSpPr/>
            <p:nvPr/>
          </p:nvSpPr>
          <p:spPr>
            <a:xfrm>
              <a:off x="-600" y="0"/>
              <a:ext cx="12193204" cy="6858001"/>
            </a:xfrm>
            <a:custGeom>
              <a:rect b="b" l="l" r="r" t="t"/>
              <a:pathLst>
                <a:path extrusionOk="0" h="3396" w="602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64" name="Google Shape;664;g10e8c0bef65_0_3056"/>
            <p:cNvSpPr/>
            <p:nvPr/>
          </p:nvSpPr>
          <p:spPr>
            <a:xfrm>
              <a:off x="629400" y="6159600"/>
              <a:ext cx="10933200" cy="378600"/>
            </a:xfrm>
            <a:prstGeom prst="rect">
              <a:avLst/>
            </a:prstGeom>
            <a:solidFill>
              <a:schemeClr val="accent3">
                <a:alpha val="137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65" name="Google Shape;665;g10e8c0bef65_0_3056"/>
            <p:cNvSpPr/>
            <p:nvPr/>
          </p:nvSpPr>
          <p:spPr>
            <a:xfrm>
              <a:off x="629400" y="1497600"/>
              <a:ext cx="10932300" cy="583200"/>
            </a:xfrm>
            <a:prstGeom prst="rect">
              <a:avLst/>
            </a:prstGeom>
            <a:solidFill>
              <a:schemeClr val="accent3">
                <a:alpha val="137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666" name="Google Shape;666;g10e8c0bef65_0_3056"/>
            <p:cNvGrpSpPr/>
            <p:nvPr/>
          </p:nvGrpSpPr>
          <p:grpSpPr>
            <a:xfrm>
              <a:off x="629400" y="5975122"/>
              <a:ext cx="10933294" cy="79500"/>
              <a:chOff x="629400" y="5975122"/>
              <a:chExt cx="10933294" cy="79500"/>
            </a:xfrm>
          </p:grpSpPr>
          <p:sp>
            <p:nvSpPr>
              <p:cNvPr id="667" name="Google Shape;667;g10e8c0bef65_0_3056"/>
              <p:cNvSpPr/>
              <p:nvPr/>
            </p:nvSpPr>
            <p:spPr>
              <a:xfrm>
                <a:off x="2880128" y="5975122"/>
                <a:ext cx="19302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68" name="Google Shape;668;g10e8c0bef65_0_3056"/>
              <p:cNvSpPr/>
              <p:nvPr/>
            </p:nvSpPr>
            <p:spPr>
              <a:xfrm>
                <a:off x="9626194" y="5975122"/>
                <a:ext cx="19365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69" name="Google Shape;669;g10e8c0bef65_0_3056"/>
              <p:cNvSpPr/>
              <p:nvPr/>
            </p:nvSpPr>
            <p:spPr>
              <a:xfrm>
                <a:off x="7372407" y="5975122"/>
                <a:ext cx="19365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70" name="Google Shape;670;g10e8c0bef65_0_3056"/>
              <p:cNvSpPr/>
              <p:nvPr/>
            </p:nvSpPr>
            <p:spPr>
              <a:xfrm>
                <a:off x="5127797" y="5975122"/>
                <a:ext cx="19272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71" name="Google Shape;671;g10e8c0bef65_0_3056"/>
              <p:cNvSpPr/>
              <p:nvPr/>
            </p:nvSpPr>
            <p:spPr>
              <a:xfrm>
                <a:off x="629400" y="5975122"/>
                <a:ext cx="1933200" cy="79500"/>
              </a:xfrm>
              <a:prstGeom prst="rect">
                <a:avLst/>
              </a:prstGeom>
              <a:solidFill>
                <a:schemeClr val="accent5">
                  <a:alpha val="863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72" name="Google Shape;672;g10e8c0bef65_0_3056"/>
            <p:cNvSpPr/>
            <p:nvPr/>
          </p:nvSpPr>
          <p:spPr>
            <a:xfrm>
              <a:off x="629400" y="2080801"/>
              <a:ext cx="10931999" cy="4084125"/>
            </a:xfrm>
            <a:custGeom>
              <a:rect b="b" l="l" r="r" t="t"/>
              <a:pathLst>
                <a:path extrusionOk="0" h="5537797" w="10931999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cap="flat" cmpd="sng" w="9525">
              <a:solidFill>
                <a:srgbClr val="E71C57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73" name="Google Shape;673;g10e8c0bef65_0_3056"/>
            <p:cNvSpPr txBox="1"/>
            <p:nvPr/>
          </p:nvSpPr>
          <p:spPr>
            <a:xfrm>
              <a:off x="630000" y="6144442"/>
              <a:ext cx="9030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xxxx  2. xxxx  3. List footnotes in numerical order. Footnote numbers are not bracketed. Use 10pt font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Note: Do not put a period at the end of the note or the source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Trebuchet MS"/>
                <a:buNone/>
              </a:pPr>
              <a:r>
                <a:rPr b="0" i="0" lang="en-US" sz="1000" u="none" cap="none" strike="noStrike">
                  <a:solidFill>
                    <a:srgbClr val="7F7F7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Source: Include a source for every chart that you use. Separate sources with a semicolon; BCG-related sources go at the end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g10e8c0bef65_0_3056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75" name="Google Shape;675;g10e8c0bef65_0_3056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Slide" showMasterSp="0">
  <p:cSld name="D. Title Slide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0e8c0bef65_0_3105"/>
          <p:cNvSpPr/>
          <p:nvPr/>
        </p:nvSpPr>
        <p:spPr>
          <a:xfrm>
            <a:off x="0" y="4829909"/>
            <a:ext cx="12192000" cy="202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8" name="Google Shape;678;g10e8c0bef65_0_3105"/>
          <p:cNvPicPr preferRelativeResize="0"/>
          <p:nvPr/>
        </p:nvPicPr>
        <p:blipFill rotWithShape="1">
          <a:blip r:embed="rId2">
            <a:alphaModFix/>
          </a:blip>
          <a:srcRect b="5533" l="40" r="-110" t="34967"/>
          <a:stretch/>
        </p:blipFill>
        <p:spPr>
          <a:xfrm flipH="1">
            <a:off x="-791" y="0"/>
            <a:ext cx="12188344" cy="4829909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10e8c0bef65_0_3105"/>
          <p:cNvSpPr/>
          <p:nvPr/>
        </p:nvSpPr>
        <p:spPr>
          <a:xfrm>
            <a:off x="4429209" y="2016368"/>
            <a:ext cx="7458000" cy="3670500"/>
          </a:xfrm>
          <a:prstGeom prst="rect">
            <a:avLst/>
          </a:prstGeom>
          <a:solidFill>
            <a:srgbClr val="8BBA91">
              <a:alpha val="6863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0" name="Google Shape;680;g10e8c0bef65_0_3105"/>
          <p:cNvSpPr txBox="1"/>
          <p:nvPr>
            <p:ph idx="1" type="body"/>
          </p:nvPr>
        </p:nvSpPr>
        <p:spPr>
          <a:xfrm>
            <a:off x="4755873" y="6295944"/>
            <a:ext cx="686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200"/>
              <a:buNone/>
              <a:defRPr b="0" i="1" sz="1200" cap="non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800"/>
              <a:buChar char="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681" name="Google Shape;681;g10e8c0bef65_0_3105"/>
          <p:cNvSpPr txBox="1"/>
          <p:nvPr>
            <p:ph idx="2" type="subTitle"/>
          </p:nvPr>
        </p:nvSpPr>
        <p:spPr>
          <a:xfrm>
            <a:off x="4755872" y="4076198"/>
            <a:ext cx="6868800" cy="1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2400"/>
              <a:buNone/>
              <a:defRPr b="0" i="0" sz="24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2" name="Google Shape;682;g10e8c0bef65_0_3105"/>
          <p:cNvSpPr txBox="1"/>
          <p:nvPr>
            <p:ph type="ctrTitle"/>
          </p:nvPr>
        </p:nvSpPr>
        <p:spPr>
          <a:xfrm>
            <a:off x="4755872" y="2352097"/>
            <a:ext cx="68688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erriweather Sans"/>
              <a:buNone/>
              <a:defRPr b="1" i="0" sz="5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3" name="Google Shape;683;g10e8c0bef65_0_3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626" y="5216400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10e8c0bef65_0_3105"/>
          <p:cNvSpPr txBox="1"/>
          <p:nvPr/>
        </p:nvSpPr>
        <p:spPr>
          <a:xfrm>
            <a:off x="9589477" y="8909538"/>
            <a:ext cx="0" cy="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ay slice heading" showMasterSp="0">
  <p:cSld name="D. Gray slice heading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0e8c0bef65_0_3114"/>
          <p:cNvSpPr/>
          <p:nvPr/>
        </p:nvSpPr>
        <p:spPr>
          <a:xfrm>
            <a:off x="1" y="-1309"/>
            <a:ext cx="4694400" cy="685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7" name="Google Shape;687;g10e8c0bef65_0_3114"/>
          <p:cNvSpPr txBox="1"/>
          <p:nvPr>
            <p:ph idx="1" type="subTitle"/>
          </p:nvPr>
        </p:nvSpPr>
        <p:spPr>
          <a:xfrm>
            <a:off x="630000" y="2158987"/>
            <a:ext cx="37440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800"/>
              <a:buNone/>
              <a:defRPr b="0" i="0" sz="18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8" name="Google Shape;688;g10e8c0bef65_0_3114"/>
          <p:cNvSpPr txBox="1"/>
          <p:nvPr>
            <p:ph type="title"/>
          </p:nvPr>
        </p:nvSpPr>
        <p:spPr>
          <a:xfrm>
            <a:off x="630000" y="1227048"/>
            <a:ext cx="37440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Font typeface="Merriweather Sans"/>
              <a:buNone/>
              <a:defRPr b="1" i="0" sz="2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g10e8c0bef65_0_3114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90" name="Google Shape;690;g10e8c0bef65_0_3114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ection header box" showMasterSp="0">
  <p:cSld name="D. Section header box">
    <p:bg>
      <p:bgPr>
        <a:solidFill>
          <a:schemeClr val="lt1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0e8c0bef65_0_3120"/>
          <p:cNvSpPr txBox="1"/>
          <p:nvPr>
            <p:ph type="title"/>
          </p:nvPr>
        </p:nvSpPr>
        <p:spPr>
          <a:xfrm>
            <a:off x="1284742" y="2668041"/>
            <a:ext cx="96204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274300" spcFirstLastPara="1" rIns="274300" wrap="square" tIns="274300">
            <a:noAutofit/>
          </a:bodyPr>
          <a:lstStyle>
            <a:lvl1pPr lv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Merriweather Sans"/>
              <a:buNone/>
              <a:defRPr b="1" i="0" sz="540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g10e8c0bef65_0_3120"/>
          <p:cNvSpPr/>
          <p:nvPr/>
        </p:nvSpPr>
        <p:spPr>
          <a:xfrm>
            <a:off x="1280693" y="1424081"/>
            <a:ext cx="951600" cy="951600"/>
          </a:xfrm>
          <a:prstGeom prst="rect">
            <a:avLst/>
          </a:prstGeom>
          <a:noFill/>
          <a:ln cap="flat" cmpd="sng" w="38100">
            <a:solidFill>
              <a:srgbClr val="8BB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37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4" name="Google Shape;694;g10e8c0bef65_0_3120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95" name="Google Shape;695;g10e8c0bef65_0_3120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White one third" showMasterSp="0">
  <p:cSld name="D. White one third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g10e8c0bef65_0_3125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 rot="10800000">
            <a:off x="4064994" y="-1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g10e8c0bef65_0_3125"/>
          <p:cNvSpPr/>
          <p:nvPr/>
        </p:nvSpPr>
        <p:spPr>
          <a:xfrm>
            <a:off x="0" y="0"/>
            <a:ext cx="4079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9" name="Google Shape;699;g10e8c0bef65_0_3125"/>
          <p:cNvSpPr txBox="1"/>
          <p:nvPr>
            <p:ph type="title"/>
          </p:nvPr>
        </p:nvSpPr>
        <p:spPr>
          <a:xfrm>
            <a:off x="630000" y="2681103"/>
            <a:ext cx="3127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  <a:defRPr b="1" i="0" sz="24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g10e8c0bef65_0_3125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01" name="Google Shape;701;g10e8c0bef65_0_3125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highlight" showMasterSp="0">
  <p:cSld name="D. Green highlight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g10e8c0bef65_0_3131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 rot="10800000">
            <a:off x="7165606" y="-1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10e8c0bef65_0_3131"/>
          <p:cNvSpPr/>
          <p:nvPr/>
        </p:nvSpPr>
        <p:spPr>
          <a:xfrm>
            <a:off x="0" y="0"/>
            <a:ext cx="71721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5" name="Google Shape;705;g10e8c0bef65_0_3131"/>
          <p:cNvSpPr txBox="1"/>
          <p:nvPr>
            <p:ph type="title"/>
          </p:nvPr>
        </p:nvSpPr>
        <p:spPr>
          <a:xfrm>
            <a:off x="630000" y="622800"/>
            <a:ext cx="6276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  <a:defRPr b="1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g10e8c0bef65_0_3131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07" name="Google Shape;707;g10e8c0bef65_0_3131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Four column green" showMasterSp="0">
  <p:cSld name="D. Four column green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g10e8c0bef65_0_3137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 rot="10800000">
            <a:off x="9029246" y="-1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g10e8c0bef65_0_3137"/>
          <p:cNvSpPr/>
          <p:nvPr/>
        </p:nvSpPr>
        <p:spPr>
          <a:xfrm>
            <a:off x="0" y="0"/>
            <a:ext cx="9034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1" name="Google Shape;711;g10e8c0bef65_0_3137"/>
          <p:cNvSpPr txBox="1"/>
          <p:nvPr>
            <p:ph type="title"/>
          </p:nvPr>
        </p:nvSpPr>
        <p:spPr>
          <a:xfrm>
            <a:off x="630000" y="622800"/>
            <a:ext cx="8101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None/>
              <a:defRPr b="1" i="0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g10e8c0bef65_0_3137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13" name="Google Shape;713;g10e8c0bef65_0_3137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one third" showMasterSp="0">
  <p:cSld name="D. Green one third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g10e8c0bef65_0_3143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3671068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10e8c0bef65_0_3143"/>
          <p:cNvSpPr txBox="1"/>
          <p:nvPr>
            <p:ph type="title"/>
          </p:nvPr>
        </p:nvSpPr>
        <p:spPr>
          <a:xfrm>
            <a:off x="630000" y="2681103"/>
            <a:ext cx="3127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None/>
              <a:defRPr b="1" i="0" sz="2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g10e8c0bef65_0_3143"/>
          <p:cNvSpPr/>
          <p:nvPr/>
        </p:nvSpPr>
        <p:spPr>
          <a:xfrm>
            <a:off x="4080763" y="-1309"/>
            <a:ext cx="8111100" cy="68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8" name="Google Shape;718;g10e8c0bef65_0_3143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19" name="Google Shape;719;g10e8c0bef65_0_3143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half" showMasterSp="0">
  <p:cSld name="D. Green half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g10e8c0bef65_0_3149"/>
          <p:cNvPicPr preferRelativeResize="0"/>
          <p:nvPr/>
        </p:nvPicPr>
        <p:blipFill rotWithShape="1">
          <a:blip r:embed="rId2">
            <a:alphaModFix/>
          </a:blip>
          <a:srcRect b="27" l="29399" r="98" t="8740"/>
          <a:stretch/>
        </p:blipFill>
        <p:spPr>
          <a:xfrm flipH="1">
            <a:off x="5689582" y="0"/>
            <a:ext cx="4169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g10e8c0bef65_0_314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3" name="Google Shape;723;g10e8c0bef65_0_3149"/>
          <p:cNvSpPr/>
          <p:nvPr>
            <p:ph idx="2" type="pic"/>
          </p:nvPr>
        </p:nvSpPr>
        <p:spPr>
          <a:xfrm>
            <a:off x="6092021" y="0"/>
            <a:ext cx="6099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g10e8c0bef65_0_3149"/>
          <p:cNvSpPr txBox="1"/>
          <p:nvPr>
            <p:ph type="title"/>
          </p:nvPr>
        </p:nvSpPr>
        <p:spPr>
          <a:xfrm>
            <a:off x="630000" y="1785600"/>
            <a:ext cx="43884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20025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 Sans"/>
              <a:buNone/>
              <a:defRPr b="1" i="0" sz="44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g10e8c0bef65_0_3149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1000"/>
              <a:buFont typeface="Merriweather San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b="0" i="0" sz="10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26" name="Google Shape;726;g10e8c0bef65_0_3149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3" Type="http://schemas.openxmlformats.org/officeDocument/2006/relationships/theme" Target="../theme/theme3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05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98.xml"/><Relationship Id="rId62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80.xml"/><Relationship Id="rId63" Type="http://schemas.openxmlformats.org/officeDocument/2006/relationships/theme" Target="../theme/theme4.xml"/><Relationship Id="rId22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83.xml"/><Relationship Id="rId60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7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24.png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25.png"/><Relationship Id="rId8" Type="http://schemas.openxmlformats.org/officeDocument/2006/relationships/image" Target="../media/image31.png"/><Relationship Id="rId20" Type="http://schemas.openxmlformats.org/officeDocument/2006/relationships/slideLayout" Target="../slideLayouts/slideLayout126.xml"/><Relationship Id="rId22" Type="http://schemas.openxmlformats.org/officeDocument/2006/relationships/theme" Target="../theme/theme2.xml"/><Relationship Id="rId21" Type="http://schemas.openxmlformats.org/officeDocument/2006/relationships/slideLayout" Target="../slideLayouts/slideLayout127.xml"/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3" Type="http://schemas.openxmlformats.org/officeDocument/2006/relationships/image" Target="../media/image39.png"/><Relationship Id="rId12" Type="http://schemas.openxmlformats.org/officeDocument/2006/relationships/image" Target="../media/image32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7" Type="http://schemas.openxmlformats.org/officeDocument/2006/relationships/slideLayout" Target="../slideLayouts/slideLayout123.xml"/><Relationship Id="rId16" Type="http://schemas.openxmlformats.org/officeDocument/2006/relationships/image" Target="../media/image34.png"/><Relationship Id="rId19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A3743">
                <a:alpha val="80000"/>
              </a:srgbClr>
            </a:gs>
            <a:gs pos="100000">
              <a:srgbClr val="1A3743"/>
            </a:gs>
          </a:gsLst>
          <a:lin ang="8100000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/>
          <p:nvPr>
            <p:ph idx="10" type="dt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5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5"/>
          <p:cNvSpPr txBox="1"/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 Light"/>
              <a:buNone/>
              <a:defRPr b="0" i="0" sz="2400" u="none" cap="none" strike="noStrike">
                <a:solidFill>
                  <a:schemeClr val="dk2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200"/>
              <a:buFont typeface="Arial"/>
              <a:buChar char="​"/>
              <a:defRPr b="0" i="0" sz="12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rebuchet MS"/>
              <a:buChar char="–"/>
              <a:defRPr b="0" i="0" sz="12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3pPr>
            <a:lvl4pPr indent="-330200" lvl="3" marL="18288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​"/>
              <a:defRPr b="0" i="0" sz="16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Arial"/>
              <a:buChar char="​"/>
              <a:defRPr b="1" i="0" sz="1600" u="none" cap="none" strike="noStrike">
                <a:solidFill>
                  <a:srgbClr val="1A374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6pPr>
            <a:lvl7pPr indent="-50800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4400"/>
              <a:buFont typeface="Arial"/>
              <a:buChar char="​"/>
              <a:defRPr b="1" i="0" sz="4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Arial"/>
              <a:buChar char="​"/>
              <a:defRPr b="1" i="0" sz="5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2400"/>
              <a:buFont typeface="Arial"/>
              <a:buChar char="​"/>
              <a:defRPr b="0" i="1" sz="24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mc:AlternateContent>
    <mc:Choice Requires="p14">
      <p:transition p14:dur="25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A3743">
                <a:alpha val="80000"/>
              </a:srgbClr>
            </a:gs>
            <a:gs pos="100000">
              <a:srgbClr val="1A3743"/>
            </a:gs>
          </a:gsLst>
          <a:lin ang="8100019" scaled="0"/>
        </a:gra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g10e8c0bef65_0_288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10e8c0bef65_0_2882"/>
          <p:cNvSpPr txBox="1"/>
          <p:nvPr>
            <p:ph idx="10" type="dt"/>
          </p:nvPr>
        </p:nvSpPr>
        <p:spPr>
          <a:xfrm>
            <a:off x="9677400" y="6405036"/>
            <a:ext cx="1482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6" name="Google Shape;456;g10e8c0bef65_0_2882"/>
          <p:cNvSpPr txBox="1"/>
          <p:nvPr/>
        </p:nvSpPr>
        <p:spPr>
          <a:xfrm>
            <a:off x="11167872" y="6405036"/>
            <a:ext cx="381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7" name="Google Shape;457;g10e8c0bef65_0_2882"/>
          <p:cNvSpPr txBox="1"/>
          <p:nvPr>
            <p:ph type="title"/>
          </p:nvPr>
        </p:nvSpPr>
        <p:spPr>
          <a:xfrm>
            <a:off x="630000" y="622800"/>
            <a:ext cx="109335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 Light"/>
              <a:buNone/>
              <a:defRPr b="0" i="0" sz="2400" u="none" cap="none" strike="noStrike">
                <a:solidFill>
                  <a:schemeClr val="dk2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g10e8c0bef65_0_2882"/>
          <p:cNvSpPr txBox="1"/>
          <p:nvPr>
            <p:ph idx="1" type="body"/>
          </p:nvPr>
        </p:nvSpPr>
        <p:spPr>
          <a:xfrm>
            <a:off x="630000" y="1825625"/>
            <a:ext cx="1093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200"/>
              <a:buFont typeface="Arial"/>
              <a:buChar char="​"/>
              <a:defRPr b="0" i="0" sz="12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rebuchet MS"/>
              <a:buChar char="–"/>
              <a:defRPr b="0" i="0" sz="12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3pPr>
            <a:lvl4pPr indent="-330200" lvl="3" marL="18288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​"/>
              <a:defRPr b="0" i="0" sz="16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Arial"/>
              <a:buChar char="​"/>
              <a:defRPr b="1" i="0" sz="1600" u="none" cap="none" strike="noStrike">
                <a:solidFill>
                  <a:srgbClr val="1A374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6pPr>
            <a:lvl7pPr indent="-50800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4400"/>
              <a:buFont typeface="Arial"/>
              <a:buChar char="​"/>
              <a:defRPr b="1" i="0" sz="4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A3743"/>
              </a:buClr>
              <a:buSzPts val="5400"/>
              <a:buFont typeface="Arial"/>
              <a:buChar char="​"/>
              <a:defRPr b="1" i="0" sz="5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1A3743"/>
              </a:buClr>
              <a:buSzPts val="2400"/>
              <a:buFont typeface="Arial"/>
              <a:buChar char="​"/>
              <a:defRPr b="0" i="1" sz="2400" u="none" cap="none" strike="noStrike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  <p:sldLayoutId id="2147483765" r:id="rId56"/>
    <p:sldLayoutId id="2147483766" r:id="rId57"/>
    <p:sldLayoutId id="2147483767" r:id="rId58"/>
    <p:sldLayoutId id="2147483768" r:id="rId59"/>
    <p:sldLayoutId id="2147483769" r:id="rId60"/>
    <p:sldLayoutId id="2147483770" r:id="rId61"/>
    <p:sldLayoutId id="2147483771" r:id="rId62"/>
  </p:sldLayoutIdLst>
  <mc:AlternateContent>
    <mc:Choice Requires="p14">
      <p:transition p14:dur="25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0e8c0bef65_0_3561"/>
          <p:cNvSpPr/>
          <p:nvPr/>
        </p:nvSpPr>
        <p:spPr>
          <a:xfrm>
            <a:off x="9453740" y="5486294"/>
            <a:ext cx="1374472" cy="1374086"/>
          </a:xfrm>
          <a:custGeom>
            <a:rect b="b" l="l" r="r" t="t"/>
            <a:pathLst>
              <a:path extrusionOk="0" h="2261870" w="2262505">
                <a:moveTo>
                  <a:pt x="2262014" y="0"/>
                </a:moveTo>
                <a:lnTo>
                  <a:pt x="0" y="0"/>
                </a:lnTo>
                <a:lnTo>
                  <a:pt x="0" y="2261250"/>
                </a:lnTo>
                <a:lnTo>
                  <a:pt x="2262014" y="2261250"/>
                </a:lnTo>
                <a:lnTo>
                  <a:pt x="2262014" y="0"/>
                </a:lnTo>
                <a:close/>
              </a:path>
            </a:pathLst>
          </a:custGeom>
          <a:solidFill>
            <a:srgbClr val="5CFF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g10e8c0bef65_0_3561"/>
          <p:cNvSpPr/>
          <p:nvPr/>
        </p:nvSpPr>
        <p:spPr>
          <a:xfrm>
            <a:off x="0" y="3731"/>
            <a:ext cx="12213241" cy="6866572"/>
          </a:xfrm>
          <a:custGeom>
            <a:rect b="b" l="l" r="r" t="t"/>
            <a:pathLst>
              <a:path extrusionOk="0" h="11303000" w="20104100">
                <a:moveTo>
                  <a:pt x="15587155" y="0"/>
                </a:moveTo>
                <a:lnTo>
                  <a:pt x="0" y="0"/>
                </a:lnTo>
                <a:lnTo>
                  <a:pt x="0" y="11302403"/>
                </a:lnTo>
                <a:lnTo>
                  <a:pt x="15587155" y="11302403"/>
                </a:lnTo>
                <a:lnTo>
                  <a:pt x="15587155" y="0"/>
                </a:lnTo>
                <a:close/>
              </a:path>
              <a:path extrusionOk="0" h="11303000" w="20104100">
                <a:moveTo>
                  <a:pt x="20104100" y="2255875"/>
                </a:moveTo>
                <a:lnTo>
                  <a:pt x="17842078" y="2255875"/>
                </a:lnTo>
                <a:lnTo>
                  <a:pt x="17842078" y="4517898"/>
                </a:lnTo>
                <a:lnTo>
                  <a:pt x="20104100" y="4517898"/>
                </a:lnTo>
                <a:lnTo>
                  <a:pt x="20104100" y="2255875"/>
                </a:lnTo>
                <a:close/>
              </a:path>
            </a:pathLst>
          </a:custGeom>
          <a:solidFill>
            <a:srgbClr val="C7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g10e8c0bef65_0_3561"/>
          <p:cNvSpPr/>
          <p:nvPr/>
        </p:nvSpPr>
        <p:spPr>
          <a:xfrm>
            <a:off x="10825525" y="4114137"/>
            <a:ext cx="1369071" cy="1374471"/>
          </a:xfrm>
          <a:custGeom>
            <a:rect b="b" l="l" r="r" t="t"/>
            <a:pathLst>
              <a:path extrusionOk="0" h="2262504" w="2253615">
                <a:moveTo>
                  <a:pt x="2253261" y="0"/>
                </a:moveTo>
                <a:lnTo>
                  <a:pt x="0" y="0"/>
                </a:lnTo>
                <a:lnTo>
                  <a:pt x="0" y="2262025"/>
                </a:lnTo>
                <a:lnTo>
                  <a:pt x="2253261" y="2262025"/>
                </a:lnTo>
                <a:lnTo>
                  <a:pt x="2253261" y="0"/>
                </a:lnTo>
                <a:close/>
              </a:path>
            </a:pathLst>
          </a:custGeom>
          <a:solidFill>
            <a:srgbClr val="5CFF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g10e8c0bef65_0_3561"/>
          <p:cNvSpPr/>
          <p:nvPr/>
        </p:nvSpPr>
        <p:spPr>
          <a:xfrm>
            <a:off x="10825525" y="4112612"/>
            <a:ext cx="1369071" cy="1376015"/>
          </a:xfrm>
          <a:custGeom>
            <a:rect b="b" l="l" r="r" t="t"/>
            <a:pathLst>
              <a:path extrusionOk="0" h="2265045" w="2253615">
                <a:moveTo>
                  <a:pt x="411893" y="1212811"/>
                </a:moveTo>
                <a:lnTo>
                  <a:pt x="352197" y="1217618"/>
                </a:lnTo>
                <a:lnTo>
                  <a:pt x="297414" y="1224808"/>
                </a:lnTo>
                <a:lnTo>
                  <a:pt x="247544" y="1234380"/>
                </a:lnTo>
                <a:lnTo>
                  <a:pt x="202586" y="1246336"/>
                </a:lnTo>
                <a:lnTo>
                  <a:pt x="162539" y="1260676"/>
                </a:lnTo>
                <a:lnTo>
                  <a:pt x="127404" y="1277402"/>
                </a:lnTo>
                <a:lnTo>
                  <a:pt x="62196" y="1327844"/>
                </a:lnTo>
                <a:lnTo>
                  <a:pt x="34986" y="1364987"/>
                </a:lnTo>
                <a:lnTo>
                  <a:pt x="15549" y="1407940"/>
                </a:lnTo>
                <a:lnTo>
                  <a:pt x="3887" y="1456703"/>
                </a:lnTo>
                <a:lnTo>
                  <a:pt x="0" y="1511273"/>
                </a:lnTo>
                <a:lnTo>
                  <a:pt x="0" y="2264538"/>
                </a:lnTo>
                <a:lnTo>
                  <a:pt x="411893" y="2264538"/>
                </a:lnTo>
                <a:lnTo>
                  <a:pt x="411893" y="1212811"/>
                </a:lnTo>
                <a:close/>
              </a:path>
              <a:path extrusionOk="0" h="2265045" w="2253615">
                <a:moveTo>
                  <a:pt x="411893" y="977509"/>
                </a:moveTo>
                <a:lnTo>
                  <a:pt x="411893" y="1212811"/>
                </a:lnTo>
                <a:lnTo>
                  <a:pt x="430250" y="1211429"/>
                </a:lnTo>
                <a:lnTo>
                  <a:pt x="452952" y="1210440"/>
                </a:lnTo>
                <a:lnTo>
                  <a:pt x="480000" y="1209847"/>
                </a:lnTo>
                <a:lnTo>
                  <a:pt x="1774825" y="1209649"/>
                </a:lnTo>
                <a:lnTo>
                  <a:pt x="1774825" y="980671"/>
                </a:lnTo>
                <a:lnTo>
                  <a:pt x="511398" y="980671"/>
                </a:lnTo>
                <a:lnTo>
                  <a:pt x="480000" y="980476"/>
                </a:lnTo>
                <a:lnTo>
                  <a:pt x="452952" y="979887"/>
                </a:lnTo>
                <a:lnTo>
                  <a:pt x="430250" y="978900"/>
                </a:lnTo>
                <a:lnTo>
                  <a:pt x="411893" y="977509"/>
                </a:lnTo>
                <a:close/>
              </a:path>
              <a:path extrusionOk="0" h="2265045" w="2253615">
                <a:moveTo>
                  <a:pt x="2253261" y="0"/>
                </a:moveTo>
                <a:lnTo>
                  <a:pt x="0" y="0"/>
                </a:lnTo>
                <a:lnTo>
                  <a:pt x="0" y="690104"/>
                </a:lnTo>
                <a:lnTo>
                  <a:pt x="2860" y="731909"/>
                </a:lnTo>
                <a:lnTo>
                  <a:pt x="11441" y="770468"/>
                </a:lnTo>
                <a:lnTo>
                  <a:pt x="45765" y="837848"/>
                </a:lnTo>
                <a:lnTo>
                  <a:pt x="71508" y="866668"/>
                </a:lnTo>
                <a:lnTo>
                  <a:pt x="102971" y="892242"/>
                </a:lnTo>
                <a:lnTo>
                  <a:pt x="140156" y="914570"/>
                </a:lnTo>
                <a:lnTo>
                  <a:pt x="183062" y="933651"/>
                </a:lnTo>
                <a:lnTo>
                  <a:pt x="231688" y="949485"/>
                </a:lnTo>
                <a:lnTo>
                  <a:pt x="286035" y="962073"/>
                </a:lnTo>
                <a:lnTo>
                  <a:pt x="346103" y="971415"/>
                </a:lnTo>
                <a:lnTo>
                  <a:pt x="411893" y="977509"/>
                </a:lnTo>
                <a:lnTo>
                  <a:pt x="411893" y="230568"/>
                </a:lnTo>
                <a:lnTo>
                  <a:pt x="2253261" y="230568"/>
                </a:lnTo>
                <a:lnTo>
                  <a:pt x="22532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g10e8c0bef65_0_3561"/>
          <p:cNvSpPr/>
          <p:nvPr/>
        </p:nvSpPr>
        <p:spPr>
          <a:xfrm>
            <a:off x="9453740" y="2743375"/>
            <a:ext cx="1374472" cy="1374471"/>
          </a:xfrm>
          <a:custGeom>
            <a:rect b="b" l="l" r="r" t="t"/>
            <a:pathLst>
              <a:path extrusionOk="0" h="2262504" w="2262505">
                <a:moveTo>
                  <a:pt x="2262014" y="0"/>
                </a:moveTo>
                <a:lnTo>
                  <a:pt x="0" y="0"/>
                </a:lnTo>
                <a:lnTo>
                  <a:pt x="0" y="2262014"/>
                </a:lnTo>
                <a:lnTo>
                  <a:pt x="2262014" y="2262014"/>
                </a:lnTo>
                <a:lnTo>
                  <a:pt x="2262014" y="0"/>
                </a:lnTo>
                <a:close/>
              </a:path>
            </a:pathLst>
          </a:custGeom>
          <a:solidFill>
            <a:srgbClr val="C7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g10e8c0bef65_0_3561"/>
          <p:cNvSpPr/>
          <p:nvPr/>
        </p:nvSpPr>
        <p:spPr>
          <a:xfrm>
            <a:off x="9452728" y="2743377"/>
            <a:ext cx="1375243" cy="1377944"/>
          </a:xfrm>
          <a:custGeom>
            <a:rect b="b" l="l" r="r" t="t"/>
            <a:pathLst>
              <a:path extrusionOk="0" h="2268220" w="2263775">
                <a:moveTo>
                  <a:pt x="1077736" y="1121421"/>
                </a:moveTo>
                <a:lnTo>
                  <a:pt x="1038345" y="1140405"/>
                </a:lnTo>
                <a:lnTo>
                  <a:pt x="985347" y="1164892"/>
                </a:lnTo>
                <a:lnTo>
                  <a:pt x="885045" y="1212376"/>
                </a:lnTo>
                <a:lnTo>
                  <a:pt x="792334" y="1257871"/>
                </a:lnTo>
                <a:lnTo>
                  <a:pt x="748825" y="1279872"/>
                </a:lnTo>
                <a:lnTo>
                  <a:pt x="707213" y="1301375"/>
                </a:lnTo>
                <a:lnTo>
                  <a:pt x="667497" y="1322380"/>
                </a:lnTo>
                <a:lnTo>
                  <a:pt x="629679" y="1342888"/>
                </a:lnTo>
                <a:lnTo>
                  <a:pt x="593757" y="1362897"/>
                </a:lnTo>
                <a:lnTo>
                  <a:pt x="559731" y="1382408"/>
                </a:lnTo>
                <a:lnTo>
                  <a:pt x="519668" y="1406770"/>
                </a:lnTo>
                <a:lnTo>
                  <a:pt x="480350" y="1432753"/>
                </a:lnTo>
                <a:lnTo>
                  <a:pt x="441777" y="1460356"/>
                </a:lnTo>
                <a:lnTo>
                  <a:pt x="403949" y="1489580"/>
                </a:lnTo>
                <a:lnTo>
                  <a:pt x="366865" y="1520424"/>
                </a:lnTo>
                <a:lnTo>
                  <a:pt x="330527" y="1552888"/>
                </a:lnTo>
                <a:lnTo>
                  <a:pt x="294933" y="1586972"/>
                </a:lnTo>
                <a:lnTo>
                  <a:pt x="260085" y="1622676"/>
                </a:lnTo>
                <a:lnTo>
                  <a:pt x="225982" y="1660001"/>
                </a:lnTo>
                <a:lnTo>
                  <a:pt x="196393" y="1695159"/>
                </a:lnTo>
                <a:lnTo>
                  <a:pt x="168357" y="1731975"/>
                </a:lnTo>
                <a:lnTo>
                  <a:pt x="141876" y="1770452"/>
                </a:lnTo>
                <a:lnTo>
                  <a:pt x="116948" y="1810588"/>
                </a:lnTo>
                <a:lnTo>
                  <a:pt x="93574" y="1852384"/>
                </a:lnTo>
                <a:lnTo>
                  <a:pt x="71753" y="1895840"/>
                </a:lnTo>
                <a:lnTo>
                  <a:pt x="51485" y="1940957"/>
                </a:lnTo>
                <a:lnTo>
                  <a:pt x="32771" y="1987734"/>
                </a:lnTo>
                <a:lnTo>
                  <a:pt x="15609" y="2036172"/>
                </a:lnTo>
                <a:lnTo>
                  <a:pt x="0" y="2086271"/>
                </a:lnTo>
                <a:lnTo>
                  <a:pt x="0" y="2268161"/>
                </a:lnTo>
                <a:lnTo>
                  <a:pt x="2263679" y="2264999"/>
                </a:lnTo>
                <a:lnTo>
                  <a:pt x="2263679" y="2038817"/>
                </a:lnTo>
                <a:lnTo>
                  <a:pt x="449640" y="2038817"/>
                </a:lnTo>
                <a:lnTo>
                  <a:pt x="458092" y="1986614"/>
                </a:lnTo>
                <a:lnTo>
                  <a:pt x="468392" y="1935966"/>
                </a:lnTo>
                <a:lnTo>
                  <a:pt x="480540" y="1886874"/>
                </a:lnTo>
                <a:lnTo>
                  <a:pt x="494537" y="1839337"/>
                </a:lnTo>
                <a:lnTo>
                  <a:pt x="510382" y="1793356"/>
                </a:lnTo>
                <a:lnTo>
                  <a:pt x="528076" y="1748931"/>
                </a:lnTo>
                <a:lnTo>
                  <a:pt x="547618" y="1706060"/>
                </a:lnTo>
                <a:lnTo>
                  <a:pt x="569008" y="1664745"/>
                </a:lnTo>
                <a:lnTo>
                  <a:pt x="595063" y="1619360"/>
                </a:lnTo>
                <a:lnTo>
                  <a:pt x="622256" y="1575848"/>
                </a:lnTo>
                <a:lnTo>
                  <a:pt x="650588" y="1534208"/>
                </a:lnTo>
                <a:lnTo>
                  <a:pt x="680058" y="1494439"/>
                </a:lnTo>
                <a:lnTo>
                  <a:pt x="710664" y="1456543"/>
                </a:lnTo>
                <a:lnTo>
                  <a:pt x="742407" y="1420518"/>
                </a:lnTo>
                <a:lnTo>
                  <a:pt x="775285" y="1386366"/>
                </a:lnTo>
                <a:lnTo>
                  <a:pt x="805607" y="1356795"/>
                </a:lnTo>
                <a:lnTo>
                  <a:pt x="838069" y="1326210"/>
                </a:lnTo>
                <a:lnTo>
                  <a:pt x="872668" y="1294613"/>
                </a:lnTo>
                <a:lnTo>
                  <a:pt x="909406" y="1262002"/>
                </a:lnTo>
                <a:lnTo>
                  <a:pt x="948282" y="1228377"/>
                </a:lnTo>
                <a:lnTo>
                  <a:pt x="989296" y="1193739"/>
                </a:lnTo>
                <a:lnTo>
                  <a:pt x="1032448" y="1158087"/>
                </a:lnTo>
                <a:lnTo>
                  <a:pt x="1077736" y="1121421"/>
                </a:lnTo>
                <a:close/>
              </a:path>
              <a:path extrusionOk="0" h="2268220" w="2263775">
                <a:moveTo>
                  <a:pt x="2263679" y="0"/>
                </a:moveTo>
                <a:lnTo>
                  <a:pt x="2502" y="0"/>
                </a:lnTo>
                <a:lnTo>
                  <a:pt x="2502" y="224600"/>
                </a:lnTo>
                <a:lnTo>
                  <a:pt x="1823305" y="224600"/>
                </a:lnTo>
                <a:lnTo>
                  <a:pt x="1806384" y="274891"/>
                </a:lnTo>
                <a:lnTo>
                  <a:pt x="1784244" y="323752"/>
                </a:lnTo>
                <a:lnTo>
                  <a:pt x="1758116" y="371182"/>
                </a:lnTo>
                <a:lnTo>
                  <a:pt x="1729235" y="417178"/>
                </a:lnTo>
                <a:lnTo>
                  <a:pt x="1698832" y="461740"/>
                </a:lnTo>
                <a:lnTo>
                  <a:pt x="1638391" y="546557"/>
                </a:lnTo>
                <a:lnTo>
                  <a:pt x="1610820" y="586809"/>
                </a:lnTo>
                <a:lnTo>
                  <a:pt x="1580757" y="631018"/>
                </a:lnTo>
                <a:lnTo>
                  <a:pt x="1550174" y="673258"/>
                </a:lnTo>
                <a:lnTo>
                  <a:pt x="1519071" y="713527"/>
                </a:lnTo>
                <a:lnTo>
                  <a:pt x="1487450" y="751827"/>
                </a:lnTo>
                <a:lnTo>
                  <a:pt x="1455311" y="788157"/>
                </a:lnTo>
                <a:lnTo>
                  <a:pt x="1422656" y="822516"/>
                </a:lnTo>
                <a:lnTo>
                  <a:pt x="1389486" y="854905"/>
                </a:lnTo>
                <a:lnTo>
                  <a:pt x="1359008" y="883122"/>
                </a:lnTo>
                <a:lnTo>
                  <a:pt x="1326105" y="912794"/>
                </a:lnTo>
                <a:lnTo>
                  <a:pt x="1290776" y="943921"/>
                </a:lnTo>
                <a:lnTo>
                  <a:pt x="1253020" y="976505"/>
                </a:lnTo>
                <a:lnTo>
                  <a:pt x="1212839" y="1010546"/>
                </a:lnTo>
                <a:lnTo>
                  <a:pt x="1170231" y="1046045"/>
                </a:lnTo>
                <a:lnTo>
                  <a:pt x="1125197" y="1083003"/>
                </a:lnTo>
                <a:lnTo>
                  <a:pt x="1077736" y="1121421"/>
                </a:lnTo>
                <a:lnTo>
                  <a:pt x="1186244" y="1070999"/>
                </a:lnTo>
                <a:lnTo>
                  <a:pt x="1287432" y="1022225"/>
                </a:lnTo>
                <a:lnTo>
                  <a:pt x="1335281" y="998455"/>
                </a:lnTo>
                <a:lnTo>
                  <a:pt x="1381299" y="975095"/>
                </a:lnTo>
                <a:lnTo>
                  <a:pt x="1425488" y="952145"/>
                </a:lnTo>
                <a:lnTo>
                  <a:pt x="1467846" y="929605"/>
                </a:lnTo>
                <a:lnTo>
                  <a:pt x="1508375" y="907475"/>
                </a:lnTo>
                <a:lnTo>
                  <a:pt x="1547073" y="885753"/>
                </a:lnTo>
                <a:lnTo>
                  <a:pt x="1588905" y="861073"/>
                </a:lnTo>
                <a:lnTo>
                  <a:pt x="1630452" y="834830"/>
                </a:lnTo>
                <a:lnTo>
                  <a:pt x="1671714" y="807023"/>
                </a:lnTo>
                <a:lnTo>
                  <a:pt x="1712690" y="777654"/>
                </a:lnTo>
                <a:lnTo>
                  <a:pt x="1753381" y="746722"/>
                </a:lnTo>
                <a:lnTo>
                  <a:pt x="1793785" y="714228"/>
                </a:lnTo>
                <a:lnTo>
                  <a:pt x="1833904" y="680172"/>
                </a:lnTo>
                <a:lnTo>
                  <a:pt x="1873736" y="644553"/>
                </a:lnTo>
                <a:lnTo>
                  <a:pt x="1913282" y="607374"/>
                </a:lnTo>
                <a:lnTo>
                  <a:pt x="1980460" y="542800"/>
                </a:lnTo>
                <a:lnTo>
                  <a:pt x="2015366" y="508671"/>
                </a:lnTo>
                <a:lnTo>
                  <a:pt x="2050518" y="473313"/>
                </a:lnTo>
                <a:lnTo>
                  <a:pt x="2085442" y="436727"/>
                </a:lnTo>
                <a:lnTo>
                  <a:pt x="2119665" y="398911"/>
                </a:lnTo>
                <a:lnTo>
                  <a:pt x="2152713" y="359866"/>
                </a:lnTo>
                <a:lnTo>
                  <a:pt x="2184112" y="319591"/>
                </a:lnTo>
                <a:lnTo>
                  <a:pt x="2213389" y="278086"/>
                </a:lnTo>
                <a:lnTo>
                  <a:pt x="2240069" y="235351"/>
                </a:lnTo>
                <a:lnTo>
                  <a:pt x="2263679" y="191386"/>
                </a:lnTo>
                <a:lnTo>
                  <a:pt x="22636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g10e8c0bef65_0_3561"/>
          <p:cNvSpPr/>
          <p:nvPr/>
        </p:nvSpPr>
        <p:spPr>
          <a:xfrm>
            <a:off x="11007998" y="6372019"/>
            <a:ext cx="1186220" cy="243416"/>
          </a:xfrm>
          <a:custGeom>
            <a:rect b="b" l="l" r="r" t="t"/>
            <a:pathLst>
              <a:path extrusionOk="0" h="400684" w="1952625">
                <a:moveTo>
                  <a:pt x="1952369" y="0"/>
                </a:moveTo>
                <a:lnTo>
                  <a:pt x="0" y="0"/>
                </a:lnTo>
                <a:lnTo>
                  <a:pt x="0" y="400312"/>
                </a:lnTo>
                <a:lnTo>
                  <a:pt x="1952369" y="400312"/>
                </a:lnTo>
                <a:lnTo>
                  <a:pt x="1952369" y="0"/>
                </a:lnTo>
                <a:close/>
              </a:path>
            </a:pathLst>
          </a:custGeom>
          <a:solidFill>
            <a:srgbClr val="EF7C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4" name="Google Shape;904;g10e8c0bef65_0_35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927115" y="6432709"/>
            <a:ext cx="121239" cy="12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g10e8c0bef65_0_35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36300" y="6444073"/>
            <a:ext cx="121378" cy="9864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g10e8c0bef65_0_3561"/>
          <p:cNvSpPr/>
          <p:nvPr/>
        </p:nvSpPr>
        <p:spPr>
          <a:xfrm>
            <a:off x="11148460" y="6436418"/>
            <a:ext cx="523865" cy="116114"/>
          </a:xfrm>
          <a:custGeom>
            <a:rect b="b" l="l" r="r" t="t"/>
            <a:pathLst>
              <a:path extrusionOk="0" h="191134" w="862330">
                <a:moveTo>
                  <a:pt x="33004" y="261"/>
                </a:moveTo>
                <a:lnTo>
                  <a:pt x="0" y="2879"/>
                </a:lnTo>
                <a:lnTo>
                  <a:pt x="0" y="178580"/>
                </a:lnTo>
                <a:lnTo>
                  <a:pt x="7423" y="182677"/>
                </a:lnTo>
                <a:lnTo>
                  <a:pt x="17161" y="186574"/>
                </a:lnTo>
                <a:lnTo>
                  <a:pt x="29852" y="189487"/>
                </a:lnTo>
                <a:lnTo>
                  <a:pt x="46134" y="190632"/>
                </a:lnTo>
                <a:lnTo>
                  <a:pt x="72561" y="186783"/>
                </a:lnTo>
                <a:lnTo>
                  <a:pt x="93866" y="174370"/>
                </a:lnTo>
                <a:lnTo>
                  <a:pt x="100204" y="164445"/>
                </a:lnTo>
                <a:lnTo>
                  <a:pt x="39831" y="164445"/>
                </a:lnTo>
                <a:lnTo>
                  <a:pt x="36155" y="162874"/>
                </a:lnTo>
                <a:lnTo>
                  <a:pt x="33004" y="161303"/>
                </a:lnTo>
                <a:lnTo>
                  <a:pt x="33004" y="92269"/>
                </a:lnTo>
                <a:lnTo>
                  <a:pt x="37737" y="88866"/>
                </a:lnTo>
                <a:lnTo>
                  <a:pt x="44291" y="85463"/>
                </a:lnTo>
                <a:lnTo>
                  <a:pt x="106866" y="85463"/>
                </a:lnTo>
                <a:lnTo>
                  <a:pt x="101010" y="72958"/>
                </a:lnTo>
                <a:lnTo>
                  <a:pt x="97311" y="69861"/>
                </a:lnTo>
                <a:lnTo>
                  <a:pt x="33004" y="69861"/>
                </a:lnTo>
                <a:lnTo>
                  <a:pt x="33004" y="261"/>
                </a:lnTo>
                <a:close/>
              </a:path>
              <a:path extrusionOk="0" h="191134" w="862330">
                <a:moveTo>
                  <a:pt x="106866" y="85463"/>
                </a:moveTo>
                <a:lnTo>
                  <a:pt x="54008" y="85463"/>
                </a:lnTo>
                <a:lnTo>
                  <a:pt x="64629" y="87612"/>
                </a:lnTo>
                <a:lnTo>
                  <a:pt x="72641" y="94224"/>
                </a:lnTo>
                <a:lnTo>
                  <a:pt x="77700" y="105544"/>
                </a:lnTo>
                <a:lnTo>
                  <a:pt x="79463" y="121818"/>
                </a:lnTo>
                <a:lnTo>
                  <a:pt x="77204" y="141938"/>
                </a:lnTo>
                <a:lnTo>
                  <a:pt x="70639" y="155096"/>
                </a:lnTo>
                <a:lnTo>
                  <a:pt x="60088" y="162271"/>
                </a:lnTo>
                <a:lnTo>
                  <a:pt x="45872" y="164445"/>
                </a:lnTo>
                <a:lnTo>
                  <a:pt x="100204" y="164445"/>
                </a:lnTo>
                <a:lnTo>
                  <a:pt x="108087" y="152099"/>
                </a:lnTo>
                <a:lnTo>
                  <a:pt x="113263" y="118677"/>
                </a:lnTo>
                <a:lnTo>
                  <a:pt x="110085" y="92336"/>
                </a:lnTo>
                <a:lnTo>
                  <a:pt x="106866" y="85463"/>
                </a:lnTo>
                <a:close/>
              </a:path>
              <a:path extrusionOk="0" h="191134" w="862330">
                <a:moveTo>
                  <a:pt x="67914" y="56909"/>
                </a:moveTo>
                <a:lnTo>
                  <a:pt x="56379" y="58040"/>
                </a:lnTo>
                <a:lnTo>
                  <a:pt x="46886" y="61005"/>
                </a:lnTo>
                <a:lnTo>
                  <a:pt x="39312" y="65160"/>
                </a:lnTo>
                <a:lnTo>
                  <a:pt x="33538" y="69861"/>
                </a:lnTo>
                <a:lnTo>
                  <a:pt x="97311" y="69861"/>
                </a:lnTo>
                <a:lnTo>
                  <a:pt x="86723" y="60997"/>
                </a:lnTo>
                <a:lnTo>
                  <a:pt x="67914" y="56909"/>
                </a:lnTo>
                <a:close/>
              </a:path>
              <a:path extrusionOk="0" h="191134" w="862330">
                <a:moveTo>
                  <a:pt x="171094" y="60060"/>
                </a:moveTo>
                <a:lnTo>
                  <a:pt x="140697" y="60060"/>
                </a:lnTo>
                <a:lnTo>
                  <a:pt x="140697" y="187753"/>
                </a:lnTo>
                <a:lnTo>
                  <a:pt x="173711" y="187753"/>
                </a:lnTo>
                <a:lnTo>
                  <a:pt x="173711" y="94363"/>
                </a:lnTo>
                <a:lnTo>
                  <a:pt x="178434" y="89913"/>
                </a:lnTo>
                <a:lnTo>
                  <a:pt x="185784" y="85463"/>
                </a:lnTo>
                <a:lnTo>
                  <a:pt x="318252" y="85463"/>
                </a:lnTo>
                <a:lnTo>
                  <a:pt x="312662" y="74364"/>
                </a:lnTo>
                <a:lnTo>
                  <a:pt x="171094" y="74364"/>
                </a:lnTo>
                <a:lnTo>
                  <a:pt x="171094" y="60060"/>
                </a:lnTo>
                <a:close/>
              </a:path>
              <a:path extrusionOk="0" h="191134" w="862330">
                <a:moveTo>
                  <a:pt x="257384" y="85463"/>
                </a:moveTo>
                <a:lnTo>
                  <a:pt x="195763" y="85463"/>
                </a:lnTo>
                <a:lnTo>
                  <a:pt x="204210" y="86988"/>
                </a:lnTo>
                <a:lnTo>
                  <a:pt x="210002" y="91777"/>
                </a:lnTo>
                <a:lnTo>
                  <a:pt x="213334" y="100146"/>
                </a:lnTo>
                <a:lnTo>
                  <a:pt x="214401" y="112415"/>
                </a:lnTo>
                <a:lnTo>
                  <a:pt x="214401" y="187753"/>
                </a:lnTo>
                <a:lnTo>
                  <a:pt x="247416" y="187753"/>
                </a:lnTo>
                <a:lnTo>
                  <a:pt x="247290" y="100146"/>
                </a:lnTo>
                <a:lnTo>
                  <a:pt x="247144" y="97756"/>
                </a:lnTo>
                <a:lnTo>
                  <a:pt x="246358" y="93840"/>
                </a:lnTo>
                <a:lnTo>
                  <a:pt x="250819" y="89651"/>
                </a:lnTo>
                <a:lnTo>
                  <a:pt x="257384" y="85463"/>
                </a:lnTo>
                <a:close/>
              </a:path>
              <a:path extrusionOk="0" h="191134" w="862330">
                <a:moveTo>
                  <a:pt x="318252" y="85463"/>
                </a:moveTo>
                <a:lnTo>
                  <a:pt x="267101" y="85463"/>
                </a:lnTo>
                <a:lnTo>
                  <a:pt x="276538" y="86988"/>
                </a:lnTo>
                <a:lnTo>
                  <a:pt x="282976" y="91777"/>
                </a:lnTo>
                <a:lnTo>
                  <a:pt x="286660" y="100146"/>
                </a:lnTo>
                <a:lnTo>
                  <a:pt x="287834" y="112415"/>
                </a:lnTo>
                <a:lnTo>
                  <a:pt x="287834" y="187753"/>
                </a:lnTo>
                <a:lnTo>
                  <a:pt x="320848" y="187753"/>
                </a:lnTo>
                <a:lnTo>
                  <a:pt x="320848" y="106918"/>
                </a:lnTo>
                <a:lnTo>
                  <a:pt x="318252" y="85463"/>
                </a:lnTo>
                <a:close/>
              </a:path>
              <a:path extrusionOk="0" h="191134" w="862330">
                <a:moveTo>
                  <a:pt x="207313" y="56909"/>
                </a:moveTo>
                <a:lnTo>
                  <a:pt x="193874" y="58744"/>
                </a:lnTo>
                <a:lnTo>
                  <a:pt x="183658" y="63257"/>
                </a:lnTo>
                <a:lnTo>
                  <a:pt x="176345" y="68959"/>
                </a:lnTo>
                <a:lnTo>
                  <a:pt x="171617" y="74364"/>
                </a:lnTo>
                <a:lnTo>
                  <a:pt x="240076" y="74364"/>
                </a:lnTo>
                <a:lnTo>
                  <a:pt x="234182" y="66839"/>
                </a:lnTo>
                <a:lnTo>
                  <a:pt x="226741" y="61372"/>
                </a:lnTo>
                <a:lnTo>
                  <a:pt x="217777" y="58037"/>
                </a:lnTo>
                <a:lnTo>
                  <a:pt x="207313" y="56909"/>
                </a:lnTo>
                <a:close/>
              </a:path>
              <a:path extrusionOk="0" h="191134" w="862330">
                <a:moveTo>
                  <a:pt x="277855" y="56909"/>
                </a:moveTo>
                <a:lnTo>
                  <a:pt x="264420" y="58595"/>
                </a:lnTo>
                <a:lnTo>
                  <a:pt x="253841" y="62860"/>
                </a:lnTo>
                <a:lnTo>
                  <a:pt x="245824" y="68513"/>
                </a:lnTo>
                <a:lnTo>
                  <a:pt x="240076" y="74364"/>
                </a:lnTo>
                <a:lnTo>
                  <a:pt x="312662" y="74364"/>
                </a:lnTo>
                <a:lnTo>
                  <a:pt x="310366" y="69804"/>
                </a:lnTo>
                <a:lnTo>
                  <a:pt x="296963" y="60182"/>
                </a:lnTo>
                <a:lnTo>
                  <a:pt x="277855" y="56909"/>
                </a:lnTo>
                <a:close/>
              </a:path>
              <a:path extrusionOk="0" h="191134" w="862330">
                <a:moveTo>
                  <a:pt x="405841" y="56909"/>
                </a:moveTo>
                <a:lnTo>
                  <a:pt x="383350" y="60851"/>
                </a:lnTo>
                <a:lnTo>
                  <a:pt x="364826" y="72927"/>
                </a:lnTo>
                <a:lnTo>
                  <a:pt x="352254" y="93511"/>
                </a:lnTo>
                <a:lnTo>
                  <a:pt x="347622" y="122980"/>
                </a:lnTo>
                <a:lnTo>
                  <a:pt x="352012" y="154066"/>
                </a:lnTo>
                <a:lnTo>
                  <a:pt x="364266" y="175137"/>
                </a:lnTo>
                <a:lnTo>
                  <a:pt x="383015" y="187108"/>
                </a:lnTo>
                <a:lnTo>
                  <a:pt x="406888" y="190894"/>
                </a:lnTo>
                <a:lnTo>
                  <a:pt x="426143" y="189077"/>
                </a:lnTo>
                <a:lnTo>
                  <a:pt x="439398" y="184803"/>
                </a:lnTo>
                <a:lnTo>
                  <a:pt x="447735" y="179842"/>
                </a:lnTo>
                <a:lnTo>
                  <a:pt x="452237" y="175963"/>
                </a:lnTo>
                <a:lnTo>
                  <a:pt x="448008" y="163125"/>
                </a:lnTo>
                <a:lnTo>
                  <a:pt x="414238" y="163125"/>
                </a:lnTo>
                <a:lnTo>
                  <a:pt x="400227" y="161436"/>
                </a:lnTo>
                <a:lnTo>
                  <a:pt x="389732" y="156105"/>
                </a:lnTo>
                <a:lnTo>
                  <a:pt x="382829" y="146737"/>
                </a:lnTo>
                <a:lnTo>
                  <a:pt x="379590" y="132938"/>
                </a:lnTo>
                <a:lnTo>
                  <a:pt x="448049" y="132938"/>
                </a:lnTo>
                <a:lnTo>
                  <a:pt x="449096" y="126917"/>
                </a:lnTo>
                <a:lnTo>
                  <a:pt x="450143" y="119577"/>
                </a:lnTo>
                <a:lnTo>
                  <a:pt x="450143" y="110939"/>
                </a:lnTo>
                <a:lnTo>
                  <a:pt x="379328" y="110939"/>
                </a:lnTo>
                <a:lnTo>
                  <a:pt x="381465" y="98530"/>
                </a:lnTo>
                <a:lnTo>
                  <a:pt x="386383" y="89670"/>
                </a:lnTo>
                <a:lnTo>
                  <a:pt x="393614" y="84355"/>
                </a:lnTo>
                <a:lnTo>
                  <a:pt x="402689" y="82583"/>
                </a:lnTo>
                <a:lnTo>
                  <a:pt x="445282" y="82583"/>
                </a:lnTo>
                <a:lnTo>
                  <a:pt x="438319" y="69882"/>
                </a:lnTo>
                <a:lnTo>
                  <a:pt x="424381" y="60176"/>
                </a:lnTo>
                <a:lnTo>
                  <a:pt x="405841" y="56909"/>
                </a:lnTo>
                <a:close/>
              </a:path>
              <a:path extrusionOk="0" h="191134" w="862330">
                <a:moveTo>
                  <a:pt x="444635" y="152885"/>
                </a:moveTo>
                <a:lnTo>
                  <a:pt x="440772" y="155594"/>
                </a:lnTo>
                <a:lnTo>
                  <a:pt x="434353" y="158991"/>
                </a:lnTo>
                <a:lnTo>
                  <a:pt x="425475" y="161895"/>
                </a:lnTo>
                <a:lnTo>
                  <a:pt x="414238" y="163125"/>
                </a:lnTo>
                <a:lnTo>
                  <a:pt x="448008" y="163125"/>
                </a:lnTo>
                <a:lnTo>
                  <a:pt x="444635" y="152885"/>
                </a:lnTo>
                <a:close/>
              </a:path>
              <a:path extrusionOk="0" h="191134" w="862330">
                <a:moveTo>
                  <a:pt x="445282" y="82583"/>
                </a:moveTo>
                <a:lnTo>
                  <a:pt x="402689" y="82583"/>
                </a:lnTo>
                <a:lnTo>
                  <a:pt x="410392" y="84150"/>
                </a:lnTo>
                <a:lnTo>
                  <a:pt x="416077" y="88620"/>
                </a:lnTo>
                <a:lnTo>
                  <a:pt x="419597" y="95650"/>
                </a:lnTo>
                <a:lnTo>
                  <a:pt x="420803" y="104897"/>
                </a:lnTo>
                <a:lnTo>
                  <a:pt x="420803" y="108572"/>
                </a:lnTo>
                <a:lnTo>
                  <a:pt x="420542" y="110939"/>
                </a:lnTo>
                <a:lnTo>
                  <a:pt x="450143" y="110939"/>
                </a:lnTo>
                <a:lnTo>
                  <a:pt x="450143" y="108049"/>
                </a:lnTo>
                <a:lnTo>
                  <a:pt x="447093" y="85887"/>
                </a:lnTo>
                <a:lnTo>
                  <a:pt x="445282" y="82583"/>
                </a:lnTo>
                <a:close/>
              </a:path>
              <a:path extrusionOk="0" h="191134" w="862330">
                <a:moveTo>
                  <a:pt x="511774" y="0"/>
                </a:moveTo>
                <a:lnTo>
                  <a:pt x="478760" y="2879"/>
                </a:lnTo>
                <a:lnTo>
                  <a:pt x="478760" y="151325"/>
                </a:lnTo>
                <a:lnTo>
                  <a:pt x="481097" y="169546"/>
                </a:lnTo>
                <a:lnTo>
                  <a:pt x="487832" y="181527"/>
                </a:lnTo>
                <a:lnTo>
                  <a:pt x="498545" y="188103"/>
                </a:lnTo>
                <a:lnTo>
                  <a:pt x="512822" y="190109"/>
                </a:lnTo>
                <a:lnTo>
                  <a:pt x="524622" y="190109"/>
                </a:lnTo>
                <a:lnTo>
                  <a:pt x="531962" y="186706"/>
                </a:lnTo>
                <a:lnTo>
                  <a:pt x="534852" y="185135"/>
                </a:lnTo>
                <a:lnTo>
                  <a:pt x="532925" y="163911"/>
                </a:lnTo>
                <a:lnTo>
                  <a:pt x="514916" y="163911"/>
                </a:lnTo>
                <a:lnTo>
                  <a:pt x="511774" y="160246"/>
                </a:lnTo>
                <a:lnTo>
                  <a:pt x="511774" y="0"/>
                </a:lnTo>
                <a:close/>
              </a:path>
              <a:path extrusionOk="0" h="191134" w="862330">
                <a:moveTo>
                  <a:pt x="532758" y="162078"/>
                </a:moveTo>
                <a:lnTo>
                  <a:pt x="531439" y="162602"/>
                </a:lnTo>
                <a:lnTo>
                  <a:pt x="527774" y="163911"/>
                </a:lnTo>
                <a:lnTo>
                  <a:pt x="532925" y="163911"/>
                </a:lnTo>
                <a:lnTo>
                  <a:pt x="532758" y="162078"/>
                </a:lnTo>
                <a:close/>
              </a:path>
              <a:path extrusionOk="0" h="191134" w="862330">
                <a:moveTo>
                  <a:pt x="575301" y="150801"/>
                </a:moveTo>
                <a:lnTo>
                  <a:pt x="567256" y="152222"/>
                </a:lnTo>
                <a:lnTo>
                  <a:pt x="561053" y="156272"/>
                </a:lnTo>
                <a:lnTo>
                  <a:pt x="557060" y="162631"/>
                </a:lnTo>
                <a:lnTo>
                  <a:pt x="555648" y="170979"/>
                </a:lnTo>
                <a:lnTo>
                  <a:pt x="557060" y="179285"/>
                </a:lnTo>
                <a:lnTo>
                  <a:pt x="561053" y="185554"/>
                </a:lnTo>
                <a:lnTo>
                  <a:pt x="567256" y="189514"/>
                </a:lnTo>
                <a:lnTo>
                  <a:pt x="575301" y="190894"/>
                </a:lnTo>
                <a:lnTo>
                  <a:pt x="583502" y="189514"/>
                </a:lnTo>
                <a:lnTo>
                  <a:pt x="589783" y="185554"/>
                </a:lnTo>
                <a:lnTo>
                  <a:pt x="593801" y="179285"/>
                </a:lnTo>
                <a:lnTo>
                  <a:pt x="595217" y="170979"/>
                </a:lnTo>
                <a:lnTo>
                  <a:pt x="593801" y="162631"/>
                </a:lnTo>
                <a:lnTo>
                  <a:pt x="589783" y="156272"/>
                </a:lnTo>
                <a:lnTo>
                  <a:pt x="583502" y="152222"/>
                </a:lnTo>
                <a:lnTo>
                  <a:pt x="575301" y="150801"/>
                </a:lnTo>
                <a:close/>
              </a:path>
              <a:path extrusionOk="0" h="191134" w="862330">
                <a:moveTo>
                  <a:pt x="685308" y="56909"/>
                </a:moveTo>
                <a:lnTo>
                  <a:pt x="674806" y="56909"/>
                </a:lnTo>
                <a:lnTo>
                  <a:pt x="652567" y="61167"/>
                </a:lnTo>
                <a:lnTo>
                  <a:pt x="633830" y="73881"/>
                </a:lnTo>
                <a:lnTo>
                  <a:pt x="620898" y="94956"/>
                </a:lnTo>
                <a:lnTo>
                  <a:pt x="616075" y="124299"/>
                </a:lnTo>
                <a:lnTo>
                  <a:pt x="619638" y="153408"/>
                </a:lnTo>
                <a:lnTo>
                  <a:pt x="629639" y="174222"/>
                </a:lnTo>
                <a:lnTo>
                  <a:pt x="645049" y="186723"/>
                </a:lnTo>
                <a:lnTo>
                  <a:pt x="664838" y="190894"/>
                </a:lnTo>
                <a:lnTo>
                  <a:pt x="679475" y="188815"/>
                </a:lnTo>
                <a:lnTo>
                  <a:pt x="689637" y="183887"/>
                </a:lnTo>
                <a:lnTo>
                  <a:pt x="696059" y="178075"/>
                </a:lnTo>
                <a:lnTo>
                  <a:pt x="699476" y="173345"/>
                </a:lnTo>
                <a:lnTo>
                  <a:pt x="730124" y="173345"/>
                </a:lnTo>
                <a:lnTo>
                  <a:pt x="730124" y="162602"/>
                </a:lnTo>
                <a:lnTo>
                  <a:pt x="674544" y="162602"/>
                </a:lnTo>
                <a:lnTo>
                  <a:pt x="664713" y="160430"/>
                </a:lnTo>
                <a:lnTo>
                  <a:pt x="656897" y="153486"/>
                </a:lnTo>
                <a:lnTo>
                  <a:pt x="651737" y="141129"/>
                </a:lnTo>
                <a:lnTo>
                  <a:pt x="649875" y="122718"/>
                </a:lnTo>
                <a:lnTo>
                  <a:pt x="652077" y="105435"/>
                </a:lnTo>
                <a:lnTo>
                  <a:pt x="658240" y="93240"/>
                </a:lnTo>
                <a:lnTo>
                  <a:pt x="667699" y="86013"/>
                </a:lnTo>
                <a:lnTo>
                  <a:pt x="679790" y="83630"/>
                </a:lnTo>
                <a:lnTo>
                  <a:pt x="730124" y="83630"/>
                </a:lnTo>
                <a:lnTo>
                  <a:pt x="730124" y="62406"/>
                </a:lnTo>
                <a:lnTo>
                  <a:pt x="697120" y="62406"/>
                </a:lnTo>
                <a:lnTo>
                  <a:pt x="692387" y="59526"/>
                </a:lnTo>
                <a:lnTo>
                  <a:pt x="685308" y="56909"/>
                </a:lnTo>
                <a:close/>
              </a:path>
              <a:path extrusionOk="0" h="191134" w="862330">
                <a:moveTo>
                  <a:pt x="730124" y="173345"/>
                </a:moveTo>
                <a:lnTo>
                  <a:pt x="699999" y="173345"/>
                </a:lnTo>
                <a:lnTo>
                  <a:pt x="699999" y="187753"/>
                </a:lnTo>
                <a:lnTo>
                  <a:pt x="730124" y="187753"/>
                </a:lnTo>
                <a:lnTo>
                  <a:pt x="730124" y="173345"/>
                </a:lnTo>
                <a:close/>
              </a:path>
              <a:path extrusionOk="0" h="191134" w="862330">
                <a:moveTo>
                  <a:pt x="730124" y="83630"/>
                </a:moveTo>
                <a:lnTo>
                  <a:pt x="687664" y="83630"/>
                </a:lnTo>
                <a:lnTo>
                  <a:pt x="693183" y="85725"/>
                </a:lnTo>
                <a:lnTo>
                  <a:pt x="697120" y="88353"/>
                </a:lnTo>
                <a:lnTo>
                  <a:pt x="697120" y="153942"/>
                </a:lnTo>
                <a:lnTo>
                  <a:pt x="692659" y="158141"/>
                </a:lnTo>
                <a:lnTo>
                  <a:pt x="685570" y="162602"/>
                </a:lnTo>
                <a:lnTo>
                  <a:pt x="730124" y="162602"/>
                </a:lnTo>
                <a:lnTo>
                  <a:pt x="730124" y="83630"/>
                </a:lnTo>
                <a:close/>
              </a:path>
              <a:path extrusionOk="0" h="191134" w="862330">
                <a:moveTo>
                  <a:pt x="730124" y="0"/>
                </a:moveTo>
                <a:lnTo>
                  <a:pt x="697120" y="2879"/>
                </a:lnTo>
                <a:lnTo>
                  <a:pt x="697120" y="62406"/>
                </a:lnTo>
                <a:lnTo>
                  <a:pt x="730124" y="62406"/>
                </a:lnTo>
                <a:lnTo>
                  <a:pt x="730124" y="0"/>
                </a:lnTo>
                <a:close/>
              </a:path>
              <a:path extrusionOk="0" h="191134" w="862330">
                <a:moveTo>
                  <a:pt x="815776" y="56909"/>
                </a:moveTo>
                <a:lnTo>
                  <a:pt x="793287" y="60851"/>
                </a:lnTo>
                <a:lnTo>
                  <a:pt x="774766" y="72927"/>
                </a:lnTo>
                <a:lnTo>
                  <a:pt x="762198" y="93511"/>
                </a:lnTo>
                <a:lnTo>
                  <a:pt x="757568" y="122980"/>
                </a:lnTo>
                <a:lnTo>
                  <a:pt x="761957" y="154066"/>
                </a:lnTo>
                <a:lnTo>
                  <a:pt x="774212" y="175137"/>
                </a:lnTo>
                <a:lnTo>
                  <a:pt x="792960" y="187108"/>
                </a:lnTo>
                <a:lnTo>
                  <a:pt x="816833" y="190894"/>
                </a:lnTo>
                <a:lnTo>
                  <a:pt x="836083" y="189077"/>
                </a:lnTo>
                <a:lnTo>
                  <a:pt x="849336" y="184803"/>
                </a:lnTo>
                <a:lnTo>
                  <a:pt x="857675" y="179842"/>
                </a:lnTo>
                <a:lnTo>
                  <a:pt x="862183" y="175963"/>
                </a:lnTo>
                <a:lnTo>
                  <a:pt x="857954" y="163125"/>
                </a:lnTo>
                <a:lnTo>
                  <a:pt x="824184" y="163125"/>
                </a:lnTo>
                <a:lnTo>
                  <a:pt x="810166" y="161436"/>
                </a:lnTo>
                <a:lnTo>
                  <a:pt x="799670" y="156105"/>
                </a:lnTo>
                <a:lnTo>
                  <a:pt x="792769" y="146737"/>
                </a:lnTo>
                <a:lnTo>
                  <a:pt x="789536" y="132938"/>
                </a:lnTo>
                <a:lnTo>
                  <a:pt x="857984" y="132938"/>
                </a:lnTo>
                <a:lnTo>
                  <a:pt x="859031" y="126917"/>
                </a:lnTo>
                <a:lnTo>
                  <a:pt x="860078" y="119577"/>
                </a:lnTo>
                <a:lnTo>
                  <a:pt x="860078" y="110939"/>
                </a:lnTo>
                <a:lnTo>
                  <a:pt x="789274" y="110939"/>
                </a:lnTo>
                <a:lnTo>
                  <a:pt x="791409" y="98530"/>
                </a:lnTo>
                <a:lnTo>
                  <a:pt x="796325" y="89670"/>
                </a:lnTo>
                <a:lnTo>
                  <a:pt x="803555" y="84355"/>
                </a:lnTo>
                <a:lnTo>
                  <a:pt x="812634" y="82583"/>
                </a:lnTo>
                <a:lnTo>
                  <a:pt x="855217" y="82583"/>
                </a:lnTo>
                <a:lnTo>
                  <a:pt x="848254" y="69882"/>
                </a:lnTo>
                <a:lnTo>
                  <a:pt x="834316" y="60176"/>
                </a:lnTo>
                <a:lnTo>
                  <a:pt x="815776" y="56909"/>
                </a:lnTo>
                <a:close/>
              </a:path>
              <a:path extrusionOk="0" h="191134" w="862330">
                <a:moveTo>
                  <a:pt x="854581" y="152885"/>
                </a:moveTo>
                <a:lnTo>
                  <a:pt x="850718" y="155594"/>
                </a:lnTo>
                <a:lnTo>
                  <a:pt x="844298" y="158991"/>
                </a:lnTo>
                <a:lnTo>
                  <a:pt x="835421" y="161895"/>
                </a:lnTo>
                <a:lnTo>
                  <a:pt x="824184" y="163125"/>
                </a:lnTo>
                <a:lnTo>
                  <a:pt x="857954" y="163125"/>
                </a:lnTo>
                <a:lnTo>
                  <a:pt x="854581" y="152885"/>
                </a:lnTo>
                <a:close/>
              </a:path>
              <a:path extrusionOk="0" h="191134" w="862330">
                <a:moveTo>
                  <a:pt x="855217" y="82583"/>
                </a:moveTo>
                <a:lnTo>
                  <a:pt x="812634" y="82583"/>
                </a:lnTo>
                <a:lnTo>
                  <a:pt x="820336" y="84150"/>
                </a:lnTo>
                <a:lnTo>
                  <a:pt x="826018" y="88620"/>
                </a:lnTo>
                <a:lnTo>
                  <a:pt x="829534" y="95650"/>
                </a:lnTo>
                <a:lnTo>
                  <a:pt x="830739" y="104897"/>
                </a:lnTo>
                <a:lnTo>
                  <a:pt x="830739" y="108572"/>
                </a:lnTo>
                <a:lnTo>
                  <a:pt x="830477" y="110939"/>
                </a:lnTo>
                <a:lnTo>
                  <a:pt x="860078" y="110939"/>
                </a:lnTo>
                <a:lnTo>
                  <a:pt x="860078" y="108049"/>
                </a:lnTo>
                <a:lnTo>
                  <a:pt x="857028" y="85887"/>
                </a:lnTo>
                <a:lnTo>
                  <a:pt x="855217" y="825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g10e8c0bef65_0_3561"/>
          <p:cNvSpPr/>
          <p:nvPr/>
        </p:nvSpPr>
        <p:spPr>
          <a:xfrm>
            <a:off x="9453740" y="0"/>
            <a:ext cx="1374472" cy="1374472"/>
          </a:xfrm>
          <a:custGeom>
            <a:rect b="b" l="l" r="r" t="t"/>
            <a:pathLst>
              <a:path extrusionOk="0" h="2262505" w="2262505">
                <a:moveTo>
                  <a:pt x="2262014" y="0"/>
                </a:moveTo>
                <a:lnTo>
                  <a:pt x="0" y="0"/>
                </a:lnTo>
                <a:lnTo>
                  <a:pt x="0" y="2262014"/>
                </a:lnTo>
                <a:lnTo>
                  <a:pt x="2262014" y="2262014"/>
                </a:lnTo>
                <a:lnTo>
                  <a:pt x="2262014" y="0"/>
                </a:lnTo>
                <a:close/>
              </a:path>
            </a:pathLst>
          </a:custGeom>
          <a:solidFill>
            <a:srgbClr val="5CFF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g10e8c0bef65_0_3561"/>
          <p:cNvSpPr/>
          <p:nvPr/>
        </p:nvSpPr>
        <p:spPr>
          <a:xfrm>
            <a:off x="788136" y="567119"/>
            <a:ext cx="2139439" cy="649238"/>
          </a:xfrm>
          <a:custGeom>
            <a:rect b="b" l="l" r="r" t="t"/>
            <a:pathLst>
              <a:path extrusionOk="0" h="1068705" w="3521710">
                <a:moveTo>
                  <a:pt x="293687" y="602767"/>
                </a:moveTo>
                <a:lnTo>
                  <a:pt x="2806" y="602767"/>
                </a:lnTo>
                <a:lnTo>
                  <a:pt x="2806" y="720877"/>
                </a:lnTo>
                <a:lnTo>
                  <a:pt x="2806" y="809777"/>
                </a:lnTo>
                <a:lnTo>
                  <a:pt x="2806" y="924077"/>
                </a:lnTo>
                <a:lnTo>
                  <a:pt x="2806" y="1059967"/>
                </a:lnTo>
                <a:lnTo>
                  <a:pt x="145173" y="1059967"/>
                </a:lnTo>
                <a:lnTo>
                  <a:pt x="145173" y="924077"/>
                </a:lnTo>
                <a:lnTo>
                  <a:pt x="284924" y="924077"/>
                </a:lnTo>
                <a:lnTo>
                  <a:pt x="284924" y="809777"/>
                </a:lnTo>
                <a:lnTo>
                  <a:pt x="145173" y="809777"/>
                </a:lnTo>
                <a:lnTo>
                  <a:pt x="145173" y="720877"/>
                </a:lnTo>
                <a:lnTo>
                  <a:pt x="293687" y="720877"/>
                </a:lnTo>
                <a:lnTo>
                  <a:pt x="293687" y="602767"/>
                </a:lnTo>
                <a:close/>
              </a:path>
              <a:path extrusionOk="0" h="1068705" w="3521710">
                <a:moveTo>
                  <a:pt x="371233" y="345020"/>
                </a:moveTo>
                <a:lnTo>
                  <a:pt x="194792" y="345020"/>
                </a:lnTo>
                <a:lnTo>
                  <a:pt x="194792" y="343268"/>
                </a:lnTo>
                <a:lnTo>
                  <a:pt x="359003" y="77736"/>
                </a:lnTo>
                <a:lnTo>
                  <a:pt x="359003" y="8737"/>
                </a:lnTo>
                <a:lnTo>
                  <a:pt x="13106" y="8737"/>
                </a:lnTo>
                <a:lnTo>
                  <a:pt x="13106" y="126644"/>
                </a:lnTo>
                <a:lnTo>
                  <a:pt x="168579" y="126644"/>
                </a:lnTo>
                <a:lnTo>
                  <a:pt x="168579" y="128397"/>
                </a:lnTo>
                <a:lnTo>
                  <a:pt x="0" y="386956"/>
                </a:lnTo>
                <a:lnTo>
                  <a:pt x="0" y="465556"/>
                </a:lnTo>
                <a:lnTo>
                  <a:pt x="359003" y="465556"/>
                </a:lnTo>
                <a:lnTo>
                  <a:pt x="371233" y="345020"/>
                </a:lnTo>
                <a:close/>
              </a:path>
              <a:path extrusionOk="0" h="1068705" w="3521710">
                <a:moveTo>
                  <a:pt x="811606" y="831113"/>
                </a:moveTo>
                <a:lnTo>
                  <a:pt x="807478" y="775804"/>
                </a:lnTo>
                <a:lnTo>
                  <a:pt x="795413" y="727798"/>
                </a:lnTo>
                <a:lnTo>
                  <a:pt x="789660" y="715810"/>
                </a:lnTo>
                <a:lnTo>
                  <a:pt x="775906" y="687120"/>
                </a:lnTo>
                <a:lnTo>
                  <a:pt x="749477" y="653796"/>
                </a:lnTo>
                <a:lnTo>
                  <a:pt x="716622" y="627837"/>
                </a:lnTo>
                <a:lnTo>
                  <a:pt x="677837" y="609269"/>
                </a:lnTo>
                <a:lnTo>
                  <a:pt x="665746" y="606221"/>
                </a:lnTo>
                <a:lnTo>
                  <a:pt x="665746" y="829360"/>
                </a:lnTo>
                <a:lnTo>
                  <a:pt x="660400" y="881278"/>
                </a:lnTo>
                <a:lnTo>
                  <a:pt x="644664" y="917143"/>
                </a:lnTo>
                <a:lnTo>
                  <a:pt x="618934" y="937945"/>
                </a:lnTo>
                <a:lnTo>
                  <a:pt x="583628" y="944664"/>
                </a:lnTo>
                <a:lnTo>
                  <a:pt x="549198" y="937945"/>
                </a:lnTo>
                <a:lnTo>
                  <a:pt x="523697" y="917143"/>
                </a:lnTo>
                <a:lnTo>
                  <a:pt x="507847" y="881278"/>
                </a:lnTo>
                <a:lnTo>
                  <a:pt x="502399" y="829360"/>
                </a:lnTo>
                <a:lnTo>
                  <a:pt x="507847" y="778459"/>
                </a:lnTo>
                <a:lnTo>
                  <a:pt x="523697" y="743102"/>
                </a:lnTo>
                <a:lnTo>
                  <a:pt x="549198" y="722503"/>
                </a:lnTo>
                <a:lnTo>
                  <a:pt x="583628" y="715810"/>
                </a:lnTo>
                <a:lnTo>
                  <a:pt x="618934" y="722503"/>
                </a:lnTo>
                <a:lnTo>
                  <a:pt x="644664" y="743102"/>
                </a:lnTo>
                <a:lnTo>
                  <a:pt x="660400" y="778459"/>
                </a:lnTo>
                <a:lnTo>
                  <a:pt x="665746" y="829360"/>
                </a:lnTo>
                <a:lnTo>
                  <a:pt x="665746" y="606221"/>
                </a:lnTo>
                <a:lnTo>
                  <a:pt x="633641" y="598119"/>
                </a:lnTo>
                <a:lnTo>
                  <a:pt x="584504" y="594398"/>
                </a:lnTo>
                <a:lnTo>
                  <a:pt x="536879" y="598258"/>
                </a:lnTo>
                <a:lnTo>
                  <a:pt x="493382" y="609765"/>
                </a:lnTo>
                <a:lnTo>
                  <a:pt x="454685" y="628764"/>
                </a:lnTo>
                <a:lnTo>
                  <a:pt x="421487" y="655104"/>
                </a:lnTo>
                <a:lnTo>
                  <a:pt x="394487" y="688657"/>
                </a:lnTo>
                <a:lnTo>
                  <a:pt x="374345" y="729272"/>
                </a:lnTo>
                <a:lnTo>
                  <a:pt x="361746" y="776808"/>
                </a:lnTo>
                <a:lnTo>
                  <a:pt x="357403" y="831113"/>
                </a:lnTo>
                <a:lnTo>
                  <a:pt x="361569" y="887209"/>
                </a:lnTo>
                <a:lnTo>
                  <a:pt x="373722" y="935672"/>
                </a:lnTo>
                <a:lnTo>
                  <a:pt x="393331" y="976528"/>
                </a:lnTo>
                <a:lnTo>
                  <a:pt x="419862" y="1009840"/>
                </a:lnTo>
                <a:lnTo>
                  <a:pt x="452767" y="1035672"/>
                </a:lnTo>
                <a:lnTo>
                  <a:pt x="491540" y="1054049"/>
                </a:lnTo>
                <a:lnTo>
                  <a:pt x="535622" y="1065047"/>
                </a:lnTo>
                <a:lnTo>
                  <a:pt x="584504" y="1068692"/>
                </a:lnTo>
                <a:lnTo>
                  <a:pt x="632383" y="1064869"/>
                </a:lnTo>
                <a:lnTo>
                  <a:pt x="676008" y="1053439"/>
                </a:lnTo>
                <a:lnTo>
                  <a:pt x="714705" y="1034516"/>
                </a:lnTo>
                <a:lnTo>
                  <a:pt x="747852" y="1008214"/>
                </a:lnTo>
                <a:lnTo>
                  <a:pt x="774763" y="974610"/>
                </a:lnTo>
                <a:lnTo>
                  <a:pt x="794791" y="933831"/>
                </a:lnTo>
                <a:lnTo>
                  <a:pt x="807300" y="885964"/>
                </a:lnTo>
                <a:lnTo>
                  <a:pt x="811606" y="831113"/>
                </a:lnTo>
                <a:close/>
              </a:path>
              <a:path extrusionOk="0" h="1068705" w="3521710">
                <a:moveTo>
                  <a:pt x="841121" y="8737"/>
                </a:moveTo>
                <a:lnTo>
                  <a:pt x="701370" y="8737"/>
                </a:lnTo>
                <a:lnTo>
                  <a:pt x="701370" y="275145"/>
                </a:lnTo>
                <a:lnTo>
                  <a:pt x="698220" y="308165"/>
                </a:lnTo>
                <a:lnTo>
                  <a:pt x="688047" y="332257"/>
                </a:lnTo>
                <a:lnTo>
                  <a:pt x="669671" y="347002"/>
                </a:lnTo>
                <a:lnTo>
                  <a:pt x="641959" y="352018"/>
                </a:lnTo>
                <a:lnTo>
                  <a:pt x="615911" y="347002"/>
                </a:lnTo>
                <a:lnTo>
                  <a:pt x="598614" y="332257"/>
                </a:lnTo>
                <a:lnTo>
                  <a:pt x="589026" y="308165"/>
                </a:lnTo>
                <a:lnTo>
                  <a:pt x="586066" y="275145"/>
                </a:lnTo>
                <a:lnTo>
                  <a:pt x="586066" y="8737"/>
                </a:lnTo>
                <a:lnTo>
                  <a:pt x="444563" y="8737"/>
                </a:lnTo>
                <a:lnTo>
                  <a:pt x="444563" y="269900"/>
                </a:lnTo>
                <a:lnTo>
                  <a:pt x="447446" y="321373"/>
                </a:lnTo>
                <a:lnTo>
                  <a:pt x="456793" y="366191"/>
                </a:lnTo>
                <a:lnTo>
                  <a:pt x="473570" y="403885"/>
                </a:lnTo>
                <a:lnTo>
                  <a:pt x="498792" y="434009"/>
                </a:lnTo>
                <a:lnTo>
                  <a:pt x="533438" y="456095"/>
                </a:lnTo>
                <a:lnTo>
                  <a:pt x="578497" y="469671"/>
                </a:lnTo>
                <a:lnTo>
                  <a:pt x="634987" y="474306"/>
                </a:lnTo>
                <a:lnTo>
                  <a:pt x="689305" y="469861"/>
                </a:lnTo>
                <a:lnTo>
                  <a:pt x="735444" y="456704"/>
                </a:lnTo>
                <a:lnTo>
                  <a:pt x="773328" y="435114"/>
                </a:lnTo>
                <a:lnTo>
                  <a:pt x="802894" y="405358"/>
                </a:lnTo>
                <a:lnTo>
                  <a:pt x="824090" y="367728"/>
                </a:lnTo>
                <a:lnTo>
                  <a:pt x="836853" y="322478"/>
                </a:lnTo>
                <a:lnTo>
                  <a:pt x="841121" y="269900"/>
                </a:lnTo>
                <a:lnTo>
                  <a:pt x="841121" y="8737"/>
                </a:lnTo>
                <a:close/>
              </a:path>
              <a:path extrusionOk="0" h="1068705" w="3521710">
                <a:moveTo>
                  <a:pt x="1286725" y="1059967"/>
                </a:moveTo>
                <a:lnTo>
                  <a:pt x="1206677" y="922820"/>
                </a:lnTo>
                <a:lnTo>
                  <a:pt x="1186281" y="887895"/>
                </a:lnTo>
                <a:lnTo>
                  <a:pt x="1214615" y="864666"/>
                </a:lnTo>
                <a:lnTo>
                  <a:pt x="1236078" y="835812"/>
                </a:lnTo>
                <a:lnTo>
                  <a:pt x="1241399" y="822375"/>
                </a:lnTo>
                <a:lnTo>
                  <a:pt x="1249667" y="801535"/>
                </a:lnTo>
                <a:lnTo>
                  <a:pt x="1254417" y="762101"/>
                </a:lnTo>
                <a:lnTo>
                  <a:pt x="1249400" y="719302"/>
                </a:lnTo>
                <a:lnTo>
                  <a:pt x="1231417" y="672757"/>
                </a:lnTo>
                <a:lnTo>
                  <a:pt x="1202994" y="642010"/>
                </a:lnTo>
                <a:lnTo>
                  <a:pt x="1163574" y="620280"/>
                </a:lnTo>
                <a:lnTo>
                  <a:pt x="1113383" y="607390"/>
                </a:lnTo>
                <a:lnTo>
                  <a:pt x="1108532" y="607060"/>
                </a:lnTo>
                <a:lnTo>
                  <a:pt x="1108532" y="769975"/>
                </a:lnTo>
                <a:lnTo>
                  <a:pt x="1104201" y="795108"/>
                </a:lnTo>
                <a:lnTo>
                  <a:pt x="1092161" y="811237"/>
                </a:lnTo>
                <a:lnTo>
                  <a:pt x="1073899" y="819835"/>
                </a:lnTo>
                <a:lnTo>
                  <a:pt x="1050899" y="822375"/>
                </a:lnTo>
                <a:lnTo>
                  <a:pt x="1036053" y="822375"/>
                </a:lnTo>
                <a:lnTo>
                  <a:pt x="1036053" y="719302"/>
                </a:lnTo>
                <a:lnTo>
                  <a:pt x="1054379" y="719302"/>
                </a:lnTo>
                <a:lnTo>
                  <a:pt x="1076477" y="722185"/>
                </a:lnTo>
                <a:lnTo>
                  <a:pt x="1093584" y="731202"/>
                </a:lnTo>
                <a:lnTo>
                  <a:pt x="1104620" y="746937"/>
                </a:lnTo>
                <a:lnTo>
                  <a:pt x="1108532" y="769975"/>
                </a:lnTo>
                <a:lnTo>
                  <a:pt x="1108532" y="607060"/>
                </a:lnTo>
                <a:lnTo>
                  <a:pt x="1052639" y="603135"/>
                </a:lnTo>
                <a:lnTo>
                  <a:pt x="894549" y="603135"/>
                </a:lnTo>
                <a:lnTo>
                  <a:pt x="894549" y="1059967"/>
                </a:lnTo>
                <a:lnTo>
                  <a:pt x="1036053" y="1059967"/>
                </a:lnTo>
                <a:lnTo>
                  <a:pt x="1036053" y="922820"/>
                </a:lnTo>
                <a:lnTo>
                  <a:pt x="1058760" y="922820"/>
                </a:lnTo>
                <a:lnTo>
                  <a:pt x="1124267" y="1059967"/>
                </a:lnTo>
                <a:lnTo>
                  <a:pt x="1286725" y="1059967"/>
                </a:lnTo>
                <a:close/>
              </a:path>
              <a:path extrusionOk="0" h="1068705" w="3521710">
                <a:moveTo>
                  <a:pt x="1357299" y="465569"/>
                </a:moveTo>
                <a:lnTo>
                  <a:pt x="1220165" y="222732"/>
                </a:lnTo>
                <a:lnTo>
                  <a:pt x="1352054" y="8737"/>
                </a:lnTo>
                <a:lnTo>
                  <a:pt x="1187843" y="8737"/>
                </a:lnTo>
                <a:lnTo>
                  <a:pt x="1100493" y="179933"/>
                </a:lnTo>
                <a:lnTo>
                  <a:pt x="1080401" y="179933"/>
                </a:lnTo>
                <a:lnTo>
                  <a:pt x="1080401" y="8737"/>
                </a:lnTo>
                <a:lnTo>
                  <a:pt x="938898" y="8737"/>
                </a:lnTo>
                <a:lnTo>
                  <a:pt x="938898" y="465569"/>
                </a:lnTo>
                <a:lnTo>
                  <a:pt x="1080401" y="465569"/>
                </a:lnTo>
                <a:lnTo>
                  <a:pt x="1080401" y="296113"/>
                </a:lnTo>
                <a:lnTo>
                  <a:pt x="1098740" y="296113"/>
                </a:lnTo>
                <a:lnTo>
                  <a:pt x="1186967" y="465569"/>
                </a:lnTo>
                <a:lnTo>
                  <a:pt x="1357299" y="465569"/>
                </a:lnTo>
                <a:close/>
              </a:path>
              <a:path extrusionOk="0" h="1068705" w="3521710">
                <a:moveTo>
                  <a:pt x="1740903" y="603135"/>
                </a:moveTo>
                <a:lnTo>
                  <a:pt x="1601152" y="603135"/>
                </a:lnTo>
                <a:lnTo>
                  <a:pt x="1601152" y="869543"/>
                </a:lnTo>
                <a:lnTo>
                  <a:pt x="1598015" y="902563"/>
                </a:lnTo>
                <a:lnTo>
                  <a:pt x="1587830" y="926642"/>
                </a:lnTo>
                <a:lnTo>
                  <a:pt x="1569453" y="941400"/>
                </a:lnTo>
                <a:lnTo>
                  <a:pt x="1541754" y="946404"/>
                </a:lnTo>
                <a:lnTo>
                  <a:pt x="1515694" y="941400"/>
                </a:lnTo>
                <a:lnTo>
                  <a:pt x="1498409" y="926642"/>
                </a:lnTo>
                <a:lnTo>
                  <a:pt x="1488808" y="902563"/>
                </a:lnTo>
                <a:lnTo>
                  <a:pt x="1485849" y="869543"/>
                </a:lnTo>
                <a:lnTo>
                  <a:pt x="1485849" y="603135"/>
                </a:lnTo>
                <a:lnTo>
                  <a:pt x="1344345" y="603135"/>
                </a:lnTo>
                <a:lnTo>
                  <a:pt x="1344345" y="864298"/>
                </a:lnTo>
                <a:lnTo>
                  <a:pt x="1347241" y="915784"/>
                </a:lnTo>
                <a:lnTo>
                  <a:pt x="1356575" y="960589"/>
                </a:lnTo>
                <a:lnTo>
                  <a:pt x="1373365" y="998283"/>
                </a:lnTo>
                <a:lnTo>
                  <a:pt x="1398574" y="1028407"/>
                </a:lnTo>
                <a:lnTo>
                  <a:pt x="1433220" y="1050480"/>
                </a:lnTo>
                <a:lnTo>
                  <a:pt x="1478292" y="1064069"/>
                </a:lnTo>
                <a:lnTo>
                  <a:pt x="1534769" y="1068692"/>
                </a:lnTo>
                <a:lnTo>
                  <a:pt x="1589087" y="1064247"/>
                </a:lnTo>
                <a:lnTo>
                  <a:pt x="1635226" y="1051090"/>
                </a:lnTo>
                <a:lnTo>
                  <a:pt x="1673110" y="1029500"/>
                </a:lnTo>
                <a:lnTo>
                  <a:pt x="1702676" y="999756"/>
                </a:lnTo>
                <a:lnTo>
                  <a:pt x="1723872" y="962126"/>
                </a:lnTo>
                <a:lnTo>
                  <a:pt x="1736636" y="916876"/>
                </a:lnTo>
                <a:lnTo>
                  <a:pt x="1740903" y="864298"/>
                </a:lnTo>
                <a:lnTo>
                  <a:pt x="1740903" y="603135"/>
                </a:lnTo>
                <a:close/>
              </a:path>
              <a:path extrusionOk="0" h="1068705" w="3521710">
                <a:moveTo>
                  <a:pt x="1807959" y="8737"/>
                </a:moveTo>
                <a:lnTo>
                  <a:pt x="1668195" y="8737"/>
                </a:lnTo>
                <a:lnTo>
                  <a:pt x="1668195" y="275145"/>
                </a:lnTo>
                <a:lnTo>
                  <a:pt x="1665058" y="308165"/>
                </a:lnTo>
                <a:lnTo>
                  <a:pt x="1654873" y="332257"/>
                </a:lnTo>
                <a:lnTo>
                  <a:pt x="1636509" y="347002"/>
                </a:lnTo>
                <a:lnTo>
                  <a:pt x="1608797" y="352018"/>
                </a:lnTo>
                <a:lnTo>
                  <a:pt x="1582750" y="347002"/>
                </a:lnTo>
                <a:lnTo>
                  <a:pt x="1565452" y="332257"/>
                </a:lnTo>
                <a:lnTo>
                  <a:pt x="1555851" y="308165"/>
                </a:lnTo>
                <a:lnTo>
                  <a:pt x="1552892" y="275145"/>
                </a:lnTo>
                <a:lnTo>
                  <a:pt x="1552892" y="8737"/>
                </a:lnTo>
                <a:lnTo>
                  <a:pt x="1411389" y="8737"/>
                </a:lnTo>
                <a:lnTo>
                  <a:pt x="1411389" y="269900"/>
                </a:lnTo>
                <a:lnTo>
                  <a:pt x="1414284" y="321373"/>
                </a:lnTo>
                <a:lnTo>
                  <a:pt x="1423631" y="366191"/>
                </a:lnTo>
                <a:lnTo>
                  <a:pt x="1440408" y="403885"/>
                </a:lnTo>
                <a:lnTo>
                  <a:pt x="1465630" y="434009"/>
                </a:lnTo>
                <a:lnTo>
                  <a:pt x="1500276" y="456095"/>
                </a:lnTo>
                <a:lnTo>
                  <a:pt x="1545336" y="469671"/>
                </a:lnTo>
                <a:lnTo>
                  <a:pt x="1601812" y="474306"/>
                </a:lnTo>
                <a:lnTo>
                  <a:pt x="1656143" y="469861"/>
                </a:lnTo>
                <a:lnTo>
                  <a:pt x="1702269" y="456704"/>
                </a:lnTo>
                <a:lnTo>
                  <a:pt x="1740154" y="435114"/>
                </a:lnTo>
                <a:lnTo>
                  <a:pt x="1769732" y="405358"/>
                </a:lnTo>
                <a:lnTo>
                  <a:pt x="1790928" y="367728"/>
                </a:lnTo>
                <a:lnTo>
                  <a:pt x="1803692" y="322478"/>
                </a:lnTo>
                <a:lnTo>
                  <a:pt x="1807959" y="269900"/>
                </a:lnTo>
                <a:lnTo>
                  <a:pt x="1807959" y="8737"/>
                </a:lnTo>
                <a:close/>
              </a:path>
              <a:path extrusionOk="0" h="1068705" w="3521710">
                <a:moveTo>
                  <a:pt x="2307539" y="8724"/>
                </a:moveTo>
                <a:lnTo>
                  <a:pt x="2167788" y="8724"/>
                </a:lnTo>
                <a:lnTo>
                  <a:pt x="2167788" y="207886"/>
                </a:lnTo>
                <a:lnTo>
                  <a:pt x="2166035" y="207886"/>
                </a:lnTo>
                <a:lnTo>
                  <a:pt x="2023668" y="8724"/>
                </a:lnTo>
                <a:lnTo>
                  <a:pt x="1905736" y="8724"/>
                </a:lnTo>
                <a:lnTo>
                  <a:pt x="1905736" y="465569"/>
                </a:lnTo>
                <a:lnTo>
                  <a:pt x="2045500" y="465569"/>
                </a:lnTo>
                <a:lnTo>
                  <a:pt x="2045500" y="264655"/>
                </a:lnTo>
                <a:lnTo>
                  <a:pt x="2047240" y="264655"/>
                </a:lnTo>
                <a:lnTo>
                  <a:pt x="2186127" y="465569"/>
                </a:lnTo>
                <a:lnTo>
                  <a:pt x="2307539" y="465569"/>
                </a:lnTo>
                <a:lnTo>
                  <a:pt x="2307539" y="8724"/>
                </a:lnTo>
                <a:close/>
              </a:path>
              <a:path extrusionOk="0" h="1068705" w="3521710">
                <a:moveTo>
                  <a:pt x="2361895" y="603135"/>
                </a:moveTo>
                <a:lnTo>
                  <a:pt x="2213406" y="603135"/>
                </a:lnTo>
                <a:lnTo>
                  <a:pt x="2103348" y="862558"/>
                </a:lnTo>
                <a:lnTo>
                  <a:pt x="2101596" y="862558"/>
                </a:lnTo>
                <a:lnTo>
                  <a:pt x="1993290" y="603135"/>
                </a:lnTo>
                <a:lnTo>
                  <a:pt x="1838680" y="603135"/>
                </a:lnTo>
                <a:lnTo>
                  <a:pt x="1838680" y="1059967"/>
                </a:lnTo>
                <a:lnTo>
                  <a:pt x="1970570" y="1059967"/>
                </a:lnTo>
                <a:lnTo>
                  <a:pt x="1970570" y="861682"/>
                </a:lnTo>
                <a:lnTo>
                  <a:pt x="1972322" y="861682"/>
                </a:lnTo>
                <a:lnTo>
                  <a:pt x="2052688" y="1059967"/>
                </a:lnTo>
                <a:lnTo>
                  <a:pt x="2147900" y="1059967"/>
                </a:lnTo>
                <a:lnTo>
                  <a:pt x="2228253" y="861682"/>
                </a:lnTo>
                <a:lnTo>
                  <a:pt x="2230005" y="861682"/>
                </a:lnTo>
                <a:lnTo>
                  <a:pt x="2230005" y="1059967"/>
                </a:lnTo>
                <a:lnTo>
                  <a:pt x="2361895" y="1059967"/>
                </a:lnTo>
                <a:lnTo>
                  <a:pt x="2361895" y="603135"/>
                </a:lnTo>
                <a:close/>
              </a:path>
              <a:path extrusionOk="0" h="1068705" w="3521710">
                <a:moveTo>
                  <a:pt x="2701442" y="8369"/>
                </a:moveTo>
                <a:lnTo>
                  <a:pt x="2410561" y="8369"/>
                </a:lnTo>
                <a:lnTo>
                  <a:pt x="2410561" y="126479"/>
                </a:lnTo>
                <a:lnTo>
                  <a:pt x="2410561" y="215379"/>
                </a:lnTo>
                <a:lnTo>
                  <a:pt x="2410561" y="329679"/>
                </a:lnTo>
                <a:lnTo>
                  <a:pt x="2410561" y="465569"/>
                </a:lnTo>
                <a:lnTo>
                  <a:pt x="2552928" y="465569"/>
                </a:lnTo>
                <a:lnTo>
                  <a:pt x="2552928" y="329679"/>
                </a:lnTo>
                <a:lnTo>
                  <a:pt x="2692692" y="329679"/>
                </a:lnTo>
                <a:lnTo>
                  <a:pt x="2692692" y="215379"/>
                </a:lnTo>
                <a:lnTo>
                  <a:pt x="2552928" y="215379"/>
                </a:lnTo>
                <a:lnTo>
                  <a:pt x="2552928" y="126479"/>
                </a:lnTo>
                <a:lnTo>
                  <a:pt x="2701442" y="126479"/>
                </a:lnTo>
                <a:lnTo>
                  <a:pt x="2701442" y="8369"/>
                </a:lnTo>
                <a:close/>
              </a:path>
              <a:path extrusionOk="0" h="1068705" w="3521710">
                <a:moveTo>
                  <a:pt x="3153854" y="8547"/>
                </a:moveTo>
                <a:lnTo>
                  <a:pt x="2756408" y="8547"/>
                </a:lnTo>
                <a:lnTo>
                  <a:pt x="2756408" y="126657"/>
                </a:lnTo>
                <a:lnTo>
                  <a:pt x="2883941" y="126657"/>
                </a:lnTo>
                <a:lnTo>
                  <a:pt x="2883941" y="465747"/>
                </a:lnTo>
                <a:lnTo>
                  <a:pt x="3025444" y="465747"/>
                </a:lnTo>
                <a:lnTo>
                  <a:pt x="3025444" y="126657"/>
                </a:lnTo>
                <a:lnTo>
                  <a:pt x="3153854" y="126657"/>
                </a:lnTo>
                <a:lnTo>
                  <a:pt x="3153854" y="8547"/>
                </a:lnTo>
                <a:close/>
              </a:path>
              <a:path extrusionOk="0" h="1068705" w="3521710">
                <a:moveTo>
                  <a:pt x="3521545" y="330174"/>
                </a:moveTo>
                <a:lnTo>
                  <a:pt x="3516884" y="291414"/>
                </a:lnTo>
                <a:lnTo>
                  <a:pt x="3475482" y="226987"/>
                </a:lnTo>
                <a:lnTo>
                  <a:pt x="3435947" y="200025"/>
                </a:lnTo>
                <a:lnTo>
                  <a:pt x="3376549" y="166839"/>
                </a:lnTo>
                <a:lnTo>
                  <a:pt x="3360775" y="157454"/>
                </a:lnTo>
                <a:lnTo>
                  <a:pt x="3349904" y="149466"/>
                </a:lnTo>
                <a:lnTo>
                  <a:pt x="3343618" y="141655"/>
                </a:lnTo>
                <a:lnTo>
                  <a:pt x="3341598" y="132765"/>
                </a:lnTo>
                <a:lnTo>
                  <a:pt x="3343795" y="125107"/>
                </a:lnTo>
                <a:lnTo>
                  <a:pt x="3350666" y="119341"/>
                </a:lnTo>
                <a:lnTo>
                  <a:pt x="3362617" y="115697"/>
                </a:lnTo>
                <a:lnTo>
                  <a:pt x="3380041" y="114427"/>
                </a:lnTo>
                <a:lnTo>
                  <a:pt x="3413074" y="117563"/>
                </a:lnTo>
                <a:lnTo>
                  <a:pt x="3439871" y="125133"/>
                </a:lnTo>
                <a:lnTo>
                  <a:pt x="3460127" y="134327"/>
                </a:lnTo>
                <a:lnTo>
                  <a:pt x="3473500" y="142379"/>
                </a:lnTo>
                <a:lnTo>
                  <a:pt x="3511067" y="34937"/>
                </a:lnTo>
                <a:lnTo>
                  <a:pt x="3491509" y="24688"/>
                </a:lnTo>
                <a:lnTo>
                  <a:pt x="3463353" y="13208"/>
                </a:lnTo>
                <a:lnTo>
                  <a:pt x="3425202" y="3860"/>
                </a:lnTo>
                <a:lnTo>
                  <a:pt x="3375672" y="0"/>
                </a:lnTo>
                <a:lnTo>
                  <a:pt x="3318713" y="6197"/>
                </a:lnTo>
                <a:lnTo>
                  <a:pt x="3271570" y="24066"/>
                </a:lnTo>
                <a:lnTo>
                  <a:pt x="3235871" y="52451"/>
                </a:lnTo>
                <a:lnTo>
                  <a:pt x="3213252" y="90220"/>
                </a:lnTo>
                <a:lnTo>
                  <a:pt x="3205340" y="136258"/>
                </a:lnTo>
                <a:lnTo>
                  <a:pt x="3209213" y="172758"/>
                </a:lnTo>
                <a:lnTo>
                  <a:pt x="3222485" y="204825"/>
                </a:lnTo>
                <a:lnTo>
                  <a:pt x="3247720" y="234276"/>
                </a:lnTo>
                <a:lnTo>
                  <a:pt x="3287445" y="262915"/>
                </a:lnTo>
                <a:lnTo>
                  <a:pt x="3343351" y="296976"/>
                </a:lnTo>
                <a:lnTo>
                  <a:pt x="3362020" y="308914"/>
                </a:lnTo>
                <a:lnTo>
                  <a:pt x="3374148" y="318376"/>
                </a:lnTo>
                <a:lnTo>
                  <a:pt x="3380689" y="327190"/>
                </a:lnTo>
                <a:lnTo>
                  <a:pt x="3382657" y="337159"/>
                </a:lnTo>
                <a:lnTo>
                  <a:pt x="3380282" y="345960"/>
                </a:lnTo>
                <a:lnTo>
                  <a:pt x="3372828" y="352552"/>
                </a:lnTo>
                <a:lnTo>
                  <a:pt x="3359810" y="356692"/>
                </a:lnTo>
                <a:lnTo>
                  <a:pt x="3340735" y="358114"/>
                </a:lnTo>
                <a:lnTo>
                  <a:pt x="3308032" y="353644"/>
                </a:lnTo>
                <a:lnTo>
                  <a:pt x="3278936" y="342620"/>
                </a:lnTo>
                <a:lnTo>
                  <a:pt x="3254756" y="328650"/>
                </a:lnTo>
                <a:lnTo>
                  <a:pt x="3236785" y="315328"/>
                </a:lnTo>
                <a:lnTo>
                  <a:pt x="3197479" y="423633"/>
                </a:lnTo>
                <a:lnTo>
                  <a:pt x="3215894" y="438188"/>
                </a:lnTo>
                <a:lnTo>
                  <a:pt x="3246501" y="454863"/>
                </a:lnTo>
                <a:lnTo>
                  <a:pt x="3291700" y="468591"/>
                </a:lnTo>
                <a:lnTo>
                  <a:pt x="3353828" y="474294"/>
                </a:lnTo>
                <a:lnTo>
                  <a:pt x="3415550" y="467017"/>
                </a:lnTo>
                <a:lnTo>
                  <a:pt x="3462680" y="446709"/>
                </a:lnTo>
                <a:lnTo>
                  <a:pt x="3495713" y="415620"/>
                </a:lnTo>
                <a:lnTo>
                  <a:pt x="3515169" y="376021"/>
                </a:lnTo>
                <a:lnTo>
                  <a:pt x="3521545" y="3301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9" name="Google Shape;909;g10e8c0bef65_0_3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370" y="936017"/>
            <a:ext cx="134139" cy="11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10e8c0bef65_0_35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4929" y="968347"/>
            <a:ext cx="66314" cy="8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g10e8c0bef65_0_35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9675" y="931703"/>
            <a:ext cx="69458" cy="120692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g10e8c0bef65_0_3561"/>
          <p:cNvSpPr/>
          <p:nvPr/>
        </p:nvSpPr>
        <p:spPr>
          <a:xfrm>
            <a:off x="2652041" y="931705"/>
            <a:ext cx="64422" cy="120744"/>
          </a:xfrm>
          <a:custGeom>
            <a:rect b="b" l="l" r="r" t="t"/>
            <a:pathLst>
              <a:path extrusionOk="0" h="198755" w="106045">
                <a:moveTo>
                  <a:pt x="51130" y="193573"/>
                </a:moveTo>
                <a:lnTo>
                  <a:pt x="49479" y="174155"/>
                </a:lnTo>
                <a:lnTo>
                  <a:pt x="44564" y="175806"/>
                </a:lnTo>
                <a:lnTo>
                  <a:pt x="31165" y="175806"/>
                </a:lnTo>
                <a:lnTo>
                  <a:pt x="27609" y="171970"/>
                </a:lnTo>
                <a:lnTo>
                  <a:pt x="27609" y="158572"/>
                </a:lnTo>
                <a:lnTo>
                  <a:pt x="27609" y="0"/>
                </a:lnTo>
                <a:lnTo>
                  <a:pt x="0" y="2743"/>
                </a:lnTo>
                <a:lnTo>
                  <a:pt x="0" y="161582"/>
                </a:lnTo>
                <a:lnTo>
                  <a:pt x="2095" y="178955"/>
                </a:lnTo>
                <a:lnTo>
                  <a:pt x="8166" y="190246"/>
                </a:lnTo>
                <a:lnTo>
                  <a:pt x="17881" y="196367"/>
                </a:lnTo>
                <a:lnTo>
                  <a:pt x="30886" y="198208"/>
                </a:lnTo>
                <a:lnTo>
                  <a:pt x="42100" y="198208"/>
                </a:lnTo>
                <a:lnTo>
                  <a:pt x="49199" y="194945"/>
                </a:lnTo>
                <a:lnTo>
                  <a:pt x="51130" y="193573"/>
                </a:lnTo>
                <a:close/>
              </a:path>
              <a:path extrusionOk="0" h="198755" w="106045">
                <a:moveTo>
                  <a:pt x="101981" y="63703"/>
                </a:moveTo>
                <a:lnTo>
                  <a:pt x="74104" y="63703"/>
                </a:lnTo>
                <a:lnTo>
                  <a:pt x="74104" y="195757"/>
                </a:lnTo>
                <a:lnTo>
                  <a:pt x="101981" y="195757"/>
                </a:lnTo>
                <a:lnTo>
                  <a:pt x="101981" y="63703"/>
                </a:lnTo>
                <a:close/>
              </a:path>
              <a:path extrusionOk="0" h="198755" w="106045">
                <a:moveTo>
                  <a:pt x="105803" y="7670"/>
                </a:moveTo>
                <a:lnTo>
                  <a:pt x="98158" y="825"/>
                </a:lnTo>
                <a:lnTo>
                  <a:pt x="77927" y="825"/>
                </a:lnTo>
                <a:lnTo>
                  <a:pt x="70535" y="7670"/>
                </a:lnTo>
                <a:lnTo>
                  <a:pt x="70535" y="29260"/>
                </a:lnTo>
                <a:lnTo>
                  <a:pt x="77927" y="36093"/>
                </a:lnTo>
                <a:lnTo>
                  <a:pt x="98158" y="36093"/>
                </a:lnTo>
                <a:lnTo>
                  <a:pt x="105803" y="29260"/>
                </a:lnTo>
                <a:lnTo>
                  <a:pt x="105803" y="76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3" name="Google Shape;913;g10e8c0bef65_0_35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2816" y="968345"/>
            <a:ext cx="61330" cy="8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g10e8c0bef65_0_35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0750" y="931703"/>
            <a:ext cx="66314" cy="11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g10e8c0bef65_0_35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95660" y="968348"/>
            <a:ext cx="64162" cy="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g10e8c0bef65_0_35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19368" y="1097241"/>
            <a:ext cx="68632" cy="11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g10e8c0bef65_0_356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05938" y="1129572"/>
            <a:ext cx="66308" cy="8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g10e8c0bef65_0_356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87527" y="1093431"/>
            <a:ext cx="207802" cy="12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g10e8c0bef65_0_356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11937" y="1129570"/>
            <a:ext cx="61336" cy="8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g10e8c0bef65_0_356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89881" y="1092930"/>
            <a:ext cx="67311" cy="11870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g10e8c0bef65_0_3561"/>
          <p:cNvSpPr/>
          <p:nvPr/>
        </p:nvSpPr>
        <p:spPr>
          <a:xfrm>
            <a:off x="2870974" y="1092930"/>
            <a:ext cx="31247" cy="120744"/>
          </a:xfrm>
          <a:custGeom>
            <a:rect b="b" l="l" r="r" t="t"/>
            <a:pathLst>
              <a:path extrusionOk="0" h="198755" w="51435">
                <a:moveTo>
                  <a:pt x="27611" y="0"/>
                </a:moveTo>
                <a:lnTo>
                  <a:pt x="0" y="2743"/>
                </a:lnTo>
                <a:lnTo>
                  <a:pt x="0" y="161576"/>
                </a:lnTo>
                <a:lnTo>
                  <a:pt x="2097" y="178949"/>
                </a:lnTo>
                <a:lnTo>
                  <a:pt x="8168" y="190249"/>
                </a:lnTo>
                <a:lnTo>
                  <a:pt x="17877" y="196372"/>
                </a:lnTo>
                <a:lnTo>
                  <a:pt x="30889" y="198213"/>
                </a:lnTo>
                <a:lnTo>
                  <a:pt x="42103" y="198213"/>
                </a:lnTo>
                <a:lnTo>
                  <a:pt x="49213" y="194936"/>
                </a:lnTo>
                <a:lnTo>
                  <a:pt x="51129" y="193564"/>
                </a:lnTo>
                <a:lnTo>
                  <a:pt x="49495" y="174151"/>
                </a:lnTo>
                <a:lnTo>
                  <a:pt x="44564" y="175795"/>
                </a:lnTo>
                <a:lnTo>
                  <a:pt x="31161" y="175795"/>
                </a:lnTo>
                <a:lnTo>
                  <a:pt x="27611" y="171963"/>
                </a:lnTo>
                <a:lnTo>
                  <a:pt x="27611" y="158571"/>
                </a:lnTo>
                <a:lnTo>
                  <a:pt x="276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" name="Google Shape;922;g10e8c0bef65_0_356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15259" y="1131559"/>
            <a:ext cx="65483" cy="8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g10e8c0bef65_0_356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03653" y="1129572"/>
            <a:ext cx="66314" cy="8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g10e8c0bef65_0_356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084421" y="1129568"/>
            <a:ext cx="75921" cy="117212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g10e8c0bef65_0_3561"/>
          <p:cNvSpPr txBox="1"/>
          <p:nvPr>
            <p:ph type="title"/>
          </p:nvPr>
        </p:nvSpPr>
        <p:spPr>
          <a:xfrm>
            <a:off x="609600" y="274320"/>
            <a:ext cx="10972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/>
        </p:txBody>
      </p:sp>
      <p:sp>
        <p:nvSpPr>
          <p:cNvPr id="926" name="Google Shape;926;g10e8c0bef65_0_3561"/>
          <p:cNvSpPr txBox="1"/>
          <p:nvPr>
            <p:ph idx="1" type="body"/>
          </p:nvPr>
        </p:nvSpPr>
        <p:spPr>
          <a:xfrm>
            <a:off x="609600" y="1577340"/>
            <a:ext cx="109728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g10e8c0bef65_0_3561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g10e8c0bef65_0_3561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g10e8c0bef65_0_3561"/>
          <p:cNvSpPr txBox="1"/>
          <p:nvPr>
            <p:ph idx="12" type="sldNum"/>
          </p:nvPr>
        </p:nvSpPr>
        <p:spPr>
          <a:xfrm>
            <a:off x="8778241" y="6377940"/>
            <a:ext cx="280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3" r:id="rId17"/>
    <p:sldLayoutId id="2147483774" r:id="rId18"/>
    <p:sldLayoutId id="2147483775" r:id="rId19"/>
    <p:sldLayoutId id="2147483776" r:id="rId20"/>
    <p:sldLayoutId id="214748377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Laura.heym@neuland21.de" TargetMode="External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Relationship Id="rId6" Type="http://schemas.openxmlformats.org/officeDocument/2006/relationships/hyperlink" Target="mailto:Laura.heym@neuland21.de" TargetMode="External"/><Relationship Id="rId7" Type="http://schemas.openxmlformats.org/officeDocument/2006/relationships/image" Target="../media/image44.png"/><Relationship Id="rId8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Laura.heym@neuland21.de" TargetMode="External"/><Relationship Id="rId4" Type="http://schemas.openxmlformats.org/officeDocument/2006/relationships/hyperlink" Target="mailto:Laura.heym@neuland21.de" TargetMode="External"/><Relationship Id="rId5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Relationship Id="rId4" Type="http://schemas.openxmlformats.org/officeDocument/2006/relationships/hyperlink" Target="mailto:Laura.heym@neuland21.de" TargetMode="External"/><Relationship Id="rId5" Type="http://schemas.openxmlformats.org/officeDocument/2006/relationships/hyperlink" Target="mailto:Laura.heym@neuland21.d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Laura.heym@neuland21.de" TargetMode="External"/><Relationship Id="rId4" Type="http://schemas.openxmlformats.org/officeDocument/2006/relationships/hyperlink" Target="mailto:Laura.heym@neuland21.de" TargetMode="External"/><Relationship Id="rId5" Type="http://schemas.openxmlformats.org/officeDocument/2006/relationships/image" Target="../media/image54.png"/><Relationship Id="rId6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Laura.heym@neuland21.de" TargetMode="External"/><Relationship Id="rId4" Type="http://schemas.openxmlformats.org/officeDocument/2006/relationships/hyperlink" Target="mailto:Laura.heym@neuland21.de" TargetMode="External"/><Relationship Id="rId5" Type="http://schemas.openxmlformats.org/officeDocument/2006/relationships/image" Target="../media/image54.png"/><Relationship Id="rId6" Type="http://schemas.openxmlformats.org/officeDocument/2006/relationships/image" Target="../media/image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Laura.heym@neuland21.de" TargetMode="External"/><Relationship Id="rId4" Type="http://schemas.openxmlformats.org/officeDocument/2006/relationships/hyperlink" Target="mailto:Laura.heym@neuland21.de" TargetMode="External"/><Relationship Id="rId5" Type="http://schemas.openxmlformats.org/officeDocument/2006/relationships/image" Target="../media/image54.png"/><Relationship Id="rId6" Type="http://schemas.openxmlformats.org/officeDocument/2006/relationships/image" Target="../media/image5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png"/><Relationship Id="rId4" Type="http://schemas.openxmlformats.org/officeDocument/2006/relationships/hyperlink" Target="mailto:Laura.heym@neuland21.de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mailto:Laura.heym@neuland21.de" TargetMode="External"/><Relationship Id="rId5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mailto:Laura.heym@neuland21.de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56.png"/><Relationship Id="rId7" Type="http://schemas.openxmlformats.org/officeDocument/2006/relationships/image" Target="../media/image5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Relationship Id="rId4" Type="http://schemas.openxmlformats.org/officeDocument/2006/relationships/image" Target="../media/image10.png"/><Relationship Id="rId5" Type="http://schemas.openxmlformats.org/officeDocument/2006/relationships/hyperlink" Target="mailto:Laura.heym@neuland21.de" TargetMode="External"/><Relationship Id="rId6" Type="http://schemas.openxmlformats.org/officeDocument/2006/relationships/image" Target="../media/image56.png"/><Relationship Id="rId7" Type="http://schemas.openxmlformats.org/officeDocument/2006/relationships/image" Target="../media/image5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4.png"/><Relationship Id="rId5" Type="http://schemas.openxmlformats.org/officeDocument/2006/relationships/hyperlink" Target="mailto:Laura.heym@neuland21.de" TargetMode="External"/><Relationship Id="rId6" Type="http://schemas.openxmlformats.org/officeDocument/2006/relationships/hyperlink" Target="mailto:Laura.heym@neuland21.de" TargetMode="External"/><Relationship Id="rId7" Type="http://schemas.openxmlformats.org/officeDocument/2006/relationships/hyperlink" Target="mailto:Laura.heym@neuland21.de" TargetMode="External"/><Relationship Id="rId8" Type="http://schemas.openxmlformats.org/officeDocument/2006/relationships/hyperlink" Target="mailto:Laura.heym@neuland21.d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erkzeugkasten.kulturfoerdervereine.eu/" TargetMode="External"/><Relationship Id="rId4" Type="http://schemas.openxmlformats.org/officeDocument/2006/relationships/hyperlink" Target="mailto:Laura.heym@neuland21.de" TargetMode="External"/><Relationship Id="rId9" Type="http://schemas.openxmlformats.org/officeDocument/2006/relationships/image" Target="../media/image48.png"/><Relationship Id="rId5" Type="http://schemas.openxmlformats.org/officeDocument/2006/relationships/hyperlink" Target="mailto:Laura.heym@neuland21.de" TargetMode="External"/><Relationship Id="rId6" Type="http://schemas.openxmlformats.org/officeDocument/2006/relationships/hyperlink" Target="mailto:Laura.heym@neuland21.de" TargetMode="External"/><Relationship Id="rId7" Type="http://schemas.openxmlformats.org/officeDocument/2006/relationships/hyperlink" Target="mailto:Laura.heym@neuland21.de" TargetMode="External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0e8c0bef65_0_3414"/>
          <p:cNvSpPr txBox="1"/>
          <p:nvPr/>
        </p:nvSpPr>
        <p:spPr>
          <a:xfrm>
            <a:off x="817611" y="4021691"/>
            <a:ext cx="54318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24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10095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Ländliches Ehrenamt im digitalen Zeitalter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3" name="Google Shape;963;g10e8c0bef65_0_3414"/>
          <p:cNvGrpSpPr/>
          <p:nvPr/>
        </p:nvGrpSpPr>
        <p:grpSpPr>
          <a:xfrm>
            <a:off x="816227" y="2249540"/>
            <a:ext cx="6336700" cy="1290762"/>
            <a:chOff x="1346021" y="3709663"/>
            <a:chExt cx="10449704" cy="2128566"/>
          </a:xfrm>
        </p:grpSpPr>
        <p:sp>
          <p:nvSpPr>
            <p:cNvPr id="964" name="Google Shape;964;g10e8c0bef65_0_3414"/>
            <p:cNvSpPr/>
            <p:nvPr/>
          </p:nvSpPr>
          <p:spPr>
            <a:xfrm>
              <a:off x="1401476" y="4944150"/>
              <a:ext cx="7463790" cy="894079"/>
            </a:xfrm>
            <a:custGeom>
              <a:rect b="b" l="l" r="r" t="t"/>
              <a:pathLst>
                <a:path extrusionOk="0" h="894079" w="7463790">
                  <a:moveTo>
                    <a:pt x="107295" y="477388"/>
                  </a:moveTo>
                  <a:lnTo>
                    <a:pt x="58469" y="487791"/>
                  </a:lnTo>
                  <a:lnTo>
                    <a:pt x="25318" y="509345"/>
                  </a:lnTo>
                  <a:lnTo>
                    <a:pt x="6329" y="543403"/>
                  </a:lnTo>
                  <a:lnTo>
                    <a:pt x="0" y="591322"/>
                  </a:lnTo>
                  <a:lnTo>
                    <a:pt x="0" y="878842"/>
                  </a:lnTo>
                  <a:lnTo>
                    <a:pt x="107295" y="878842"/>
                  </a:lnTo>
                  <a:lnTo>
                    <a:pt x="107295" y="477388"/>
                  </a:lnTo>
                  <a:close/>
                </a:path>
                <a:path extrusionOk="0" h="894079" w="7463790">
                  <a:moveTo>
                    <a:pt x="107295" y="387579"/>
                  </a:moveTo>
                  <a:lnTo>
                    <a:pt x="107295" y="477388"/>
                  </a:lnTo>
                  <a:lnTo>
                    <a:pt x="112077" y="476864"/>
                  </a:lnTo>
                  <a:lnTo>
                    <a:pt x="117991" y="476488"/>
                  </a:lnTo>
                  <a:lnTo>
                    <a:pt x="125035" y="476260"/>
                  </a:lnTo>
                  <a:lnTo>
                    <a:pt x="537072" y="476184"/>
                  </a:lnTo>
                  <a:lnTo>
                    <a:pt x="537072" y="388783"/>
                  </a:lnTo>
                  <a:lnTo>
                    <a:pt x="133210" y="388783"/>
                  </a:lnTo>
                  <a:lnTo>
                    <a:pt x="125035" y="388709"/>
                  </a:lnTo>
                  <a:lnTo>
                    <a:pt x="117991" y="388484"/>
                  </a:lnTo>
                  <a:lnTo>
                    <a:pt x="112077" y="388108"/>
                  </a:lnTo>
                  <a:lnTo>
                    <a:pt x="107295" y="387579"/>
                  </a:lnTo>
                  <a:close/>
                </a:path>
                <a:path extrusionOk="0" h="894079" w="7463790">
                  <a:moveTo>
                    <a:pt x="559375" y="14460"/>
                  </a:moveTo>
                  <a:lnTo>
                    <a:pt x="0" y="14460"/>
                  </a:lnTo>
                  <a:lnTo>
                    <a:pt x="0" y="277876"/>
                  </a:lnTo>
                  <a:lnTo>
                    <a:pt x="6704" y="322028"/>
                  </a:lnTo>
                  <a:lnTo>
                    <a:pt x="26821" y="355031"/>
                  </a:lnTo>
                  <a:lnTo>
                    <a:pt x="60350" y="376882"/>
                  </a:lnTo>
                  <a:lnTo>
                    <a:pt x="107295" y="387579"/>
                  </a:lnTo>
                  <a:lnTo>
                    <a:pt x="107295" y="102468"/>
                  </a:lnTo>
                  <a:lnTo>
                    <a:pt x="559375" y="102468"/>
                  </a:lnTo>
                  <a:lnTo>
                    <a:pt x="559375" y="14460"/>
                  </a:lnTo>
                  <a:close/>
                </a:path>
                <a:path extrusionOk="0" h="894079" w="7463790">
                  <a:moveTo>
                    <a:pt x="886077" y="112111"/>
                  </a:moveTo>
                  <a:lnTo>
                    <a:pt x="840111" y="132310"/>
                  </a:lnTo>
                  <a:lnTo>
                    <a:pt x="802289" y="162748"/>
                  </a:lnTo>
                  <a:lnTo>
                    <a:pt x="773358" y="202834"/>
                  </a:lnTo>
                  <a:lnTo>
                    <a:pt x="754071" y="251950"/>
                  </a:lnTo>
                  <a:lnTo>
                    <a:pt x="583490" y="878842"/>
                  </a:lnTo>
                  <a:lnTo>
                    <a:pt x="694397" y="878842"/>
                  </a:lnTo>
                  <a:lnTo>
                    <a:pt x="760102" y="614829"/>
                  </a:lnTo>
                  <a:lnTo>
                    <a:pt x="1257974" y="614829"/>
                  </a:lnTo>
                  <a:lnTo>
                    <a:pt x="1234186" y="528025"/>
                  </a:lnTo>
                  <a:lnTo>
                    <a:pt x="782405" y="528025"/>
                  </a:lnTo>
                  <a:lnTo>
                    <a:pt x="886077" y="112111"/>
                  </a:lnTo>
                  <a:close/>
                </a:path>
                <a:path extrusionOk="0" h="894079" w="7463790">
                  <a:moveTo>
                    <a:pt x="1257974" y="614829"/>
                  </a:moveTo>
                  <a:lnTo>
                    <a:pt x="1152509" y="614829"/>
                  </a:lnTo>
                  <a:lnTo>
                    <a:pt x="1219418" y="878842"/>
                  </a:lnTo>
                  <a:lnTo>
                    <a:pt x="1330325" y="878842"/>
                  </a:lnTo>
                  <a:lnTo>
                    <a:pt x="1257974" y="614829"/>
                  </a:lnTo>
                  <a:close/>
                </a:path>
                <a:path extrusionOk="0" h="894079" w="7463790">
                  <a:moveTo>
                    <a:pt x="1026523" y="112111"/>
                  </a:moveTo>
                  <a:lnTo>
                    <a:pt x="1131410" y="528025"/>
                  </a:lnTo>
                  <a:lnTo>
                    <a:pt x="1234186" y="528025"/>
                  </a:lnTo>
                  <a:lnTo>
                    <a:pt x="1158530" y="251950"/>
                  </a:lnTo>
                  <a:lnTo>
                    <a:pt x="1139242" y="202834"/>
                  </a:lnTo>
                  <a:lnTo>
                    <a:pt x="1110311" y="162748"/>
                  </a:lnTo>
                  <a:lnTo>
                    <a:pt x="1072481" y="132310"/>
                  </a:lnTo>
                  <a:lnTo>
                    <a:pt x="1026523" y="112111"/>
                  </a:lnTo>
                  <a:close/>
                </a:path>
                <a:path extrusionOk="0" h="894079" w="7463790">
                  <a:moveTo>
                    <a:pt x="956002" y="0"/>
                  </a:moveTo>
                  <a:lnTo>
                    <a:pt x="919532" y="14156"/>
                  </a:lnTo>
                  <a:lnTo>
                    <a:pt x="899344" y="55453"/>
                  </a:lnTo>
                  <a:lnTo>
                    <a:pt x="886077" y="112111"/>
                  </a:lnTo>
                  <a:lnTo>
                    <a:pt x="903105" y="107897"/>
                  </a:lnTo>
                  <a:lnTo>
                    <a:pt x="920435" y="104882"/>
                  </a:lnTo>
                  <a:lnTo>
                    <a:pt x="938067" y="103072"/>
                  </a:lnTo>
                  <a:lnTo>
                    <a:pt x="956002" y="102468"/>
                  </a:lnTo>
                  <a:lnTo>
                    <a:pt x="1024267" y="102468"/>
                  </a:lnTo>
                  <a:lnTo>
                    <a:pt x="1013267" y="55453"/>
                  </a:lnTo>
                  <a:lnTo>
                    <a:pt x="992776" y="14156"/>
                  </a:lnTo>
                  <a:lnTo>
                    <a:pt x="967116" y="885"/>
                  </a:lnTo>
                  <a:lnTo>
                    <a:pt x="956002" y="0"/>
                  </a:lnTo>
                  <a:close/>
                </a:path>
                <a:path extrusionOk="0" h="894079" w="7463790">
                  <a:moveTo>
                    <a:pt x="1024267" y="102468"/>
                  </a:moveTo>
                  <a:lnTo>
                    <a:pt x="956002" y="102468"/>
                  </a:lnTo>
                  <a:lnTo>
                    <a:pt x="974192" y="103072"/>
                  </a:lnTo>
                  <a:lnTo>
                    <a:pt x="992009" y="104882"/>
                  </a:lnTo>
                  <a:lnTo>
                    <a:pt x="1009452" y="107897"/>
                  </a:lnTo>
                  <a:lnTo>
                    <a:pt x="1026523" y="112111"/>
                  </a:lnTo>
                  <a:lnTo>
                    <a:pt x="1024267" y="102468"/>
                  </a:lnTo>
                  <a:close/>
                </a:path>
                <a:path extrusionOk="0" h="894079" w="7463790">
                  <a:moveTo>
                    <a:pt x="1589522" y="760092"/>
                  </a:moveTo>
                  <a:lnTo>
                    <a:pt x="1619275" y="808266"/>
                  </a:lnTo>
                  <a:lnTo>
                    <a:pt x="1655007" y="845735"/>
                  </a:lnTo>
                  <a:lnTo>
                    <a:pt x="1696718" y="872499"/>
                  </a:lnTo>
                  <a:lnTo>
                    <a:pt x="1744409" y="888557"/>
                  </a:lnTo>
                  <a:lnTo>
                    <a:pt x="1798081" y="893909"/>
                  </a:lnTo>
                  <a:lnTo>
                    <a:pt x="1848275" y="888774"/>
                  </a:lnTo>
                  <a:lnTo>
                    <a:pt x="1892784" y="873367"/>
                  </a:lnTo>
                  <a:lnTo>
                    <a:pt x="1931603" y="847689"/>
                  </a:lnTo>
                  <a:lnTo>
                    <a:pt x="1964732" y="811739"/>
                  </a:lnTo>
                  <a:lnTo>
                    <a:pt x="1973921" y="796258"/>
                  </a:lnTo>
                  <a:lnTo>
                    <a:pt x="1790845" y="796258"/>
                  </a:lnTo>
                  <a:lnTo>
                    <a:pt x="1734407" y="793998"/>
                  </a:lnTo>
                  <a:lnTo>
                    <a:pt x="1682040" y="787218"/>
                  </a:lnTo>
                  <a:lnTo>
                    <a:pt x="1633745" y="775916"/>
                  </a:lnTo>
                  <a:lnTo>
                    <a:pt x="1589522" y="760092"/>
                  </a:lnTo>
                  <a:close/>
                </a:path>
                <a:path extrusionOk="0" h="894079" w="7463790">
                  <a:moveTo>
                    <a:pt x="1992169" y="765515"/>
                  </a:moveTo>
                  <a:lnTo>
                    <a:pt x="1945455" y="778968"/>
                  </a:lnTo>
                  <a:lnTo>
                    <a:pt x="1896329" y="788575"/>
                  </a:lnTo>
                  <a:lnTo>
                    <a:pt x="1844793" y="794338"/>
                  </a:lnTo>
                  <a:lnTo>
                    <a:pt x="1790845" y="796258"/>
                  </a:lnTo>
                  <a:lnTo>
                    <a:pt x="1973921" y="796258"/>
                  </a:lnTo>
                  <a:lnTo>
                    <a:pt x="1992169" y="765515"/>
                  </a:lnTo>
                  <a:close/>
                </a:path>
                <a:path extrusionOk="0" h="894079" w="7463790">
                  <a:moveTo>
                    <a:pt x="2174813" y="577458"/>
                  </a:moveTo>
                  <a:lnTo>
                    <a:pt x="2034964" y="577458"/>
                  </a:lnTo>
                  <a:lnTo>
                    <a:pt x="2028445" y="631708"/>
                  </a:lnTo>
                  <a:lnTo>
                    <a:pt x="2019142" y="681135"/>
                  </a:lnTo>
                  <a:lnTo>
                    <a:pt x="2007052" y="725737"/>
                  </a:lnTo>
                  <a:lnTo>
                    <a:pt x="1992169" y="765515"/>
                  </a:lnTo>
                  <a:lnTo>
                    <a:pt x="2036255" y="745562"/>
                  </a:lnTo>
                  <a:lnTo>
                    <a:pt x="2074883" y="721053"/>
                  </a:lnTo>
                  <a:lnTo>
                    <a:pt x="2108052" y="691988"/>
                  </a:lnTo>
                  <a:lnTo>
                    <a:pt x="2135763" y="658367"/>
                  </a:lnTo>
                  <a:lnTo>
                    <a:pt x="2158017" y="620190"/>
                  </a:lnTo>
                  <a:lnTo>
                    <a:pt x="2174813" y="577458"/>
                  </a:lnTo>
                  <a:close/>
                </a:path>
                <a:path extrusionOk="0" h="894079" w="7463790">
                  <a:moveTo>
                    <a:pt x="1582286" y="139241"/>
                  </a:moveTo>
                  <a:lnTo>
                    <a:pt x="1543175" y="161371"/>
                  </a:lnTo>
                  <a:lnTo>
                    <a:pt x="1508439" y="187989"/>
                  </a:lnTo>
                  <a:lnTo>
                    <a:pt x="1478075" y="219090"/>
                  </a:lnTo>
                  <a:lnTo>
                    <a:pt x="1452081" y="254672"/>
                  </a:lnTo>
                  <a:lnTo>
                    <a:pt x="1431248" y="294661"/>
                  </a:lnTo>
                  <a:lnTo>
                    <a:pt x="1416370" y="338983"/>
                  </a:lnTo>
                  <a:lnTo>
                    <a:pt x="1407445" y="387638"/>
                  </a:lnTo>
                  <a:lnTo>
                    <a:pt x="1404470" y="440625"/>
                  </a:lnTo>
                  <a:lnTo>
                    <a:pt x="1407482" y="500128"/>
                  </a:lnTo>
                  <a:lnTo>
                    <a:pt x="1416521" y="553869"/>
                  </a:lnTo>
                  <a:lnTo>
                    <a:pt x="1431588" y="601847"/>
                  </a:lnTo>
                  <a:lnTo>
                    <a:pt x="1452688" y="644064"/>
                  </a:lnTo>
                  <a:lnTo>
                    <a:pt x="1479322" y="680812"/>
                  </a:lnTo>
                  <a:lnTo>
                    <a:pt x="1511006" y="712401"/>
                  </a:lnTo>
                  <a:lnTo>
                    <a:pt x="1547739" y="738827"/>
                  </a:lnTo>
                  <a:lnTo>
                    <a:pt x="1589522" y="760092"/>
                  </a:lnTo>
                  <a:lnTo>
                    <a:pt x="1574939" y="728015"/>
                  </a:lnTo>
                  <a:lnTo>
                    <a:pt x="1562541" y="693262"/>
                  </a:lnTo>
                  <a:lnTo>
                    <a:pt x="1552330" y="655833"/>
                  </a:lnTo>
                  <a:lnTo>
                    <a:pt x="1544308" y="615729"/>
                  </a:lnTo>
                  <a:lnTo>
                    <a:pt x="1538242" y="573709"/>
                  </a:lnTo>
                  <a:lnTo>
                    <a:pt x="1533910" y="530517"/>
                  </a:lnTo>
                  <a:lnTo>
                    <a:pt x="1531311" y="486155"/>
                  </a:lnTo>
                  <a:lnTo>
                    <a:pt x="1530445" y="440625"/>
                  </a:lnTo>
                  <a:lnTo>
                    <a:pt x="1531885" y="378507"/>
                  </a:lnTo>
                  <a:lnTo>
                    <a:pt x="1536204" y="321145"/>
                  </a:lnTo>
                  <a:lnTo>
                    <a:pt x="1543404" y="268537"/>
                  </a:lnTo>
                  <a:lnTo>
                    <a:pt x="1553484" y="220684"/>
                  </a:lnTo>
                  <a:lnTo>
                    <a:pt x="1566445" y="177586"/>
                  </a:lnTo>
                  <a:lnTo>
                    <a:pt x="1582286" y="139241"/>
                  </a:lnTo>
                  <a:close/>
                </a:path>
                <a:path extrusionOk="0" h="894079" w="7463790">
                  <a:moveTo>
                    <a:pt x="1989154" y="135618"/>
                  </a:moveTo>
                  <a:lnTo>
                    <a:pt x="2003619" y="176042"/>
                  </a:lnTo>
                  <a:lnTo>
                    <a:pt x="2015072" y="220761"/>
                  </a:lnTo>
                  <a:lnTo>
                    <a:pt x="2023512" y="269774"/>
                  </a:lnTo>
                  <a:lnTo>
                    <a:pt x="2028943" y="323079"/>
                  </a:lnTo>
                  <a:lnTo>
                    <a:pt x="2163358" y="323079"/>
                  </a:lnTo>
                  <a:lnTo>
                    <a:pt x="2144972" y="266197"/>
                  </a:lnTo>
                  <a:lnTo>
                    <a:pt x="2107904" y="214883"/>
                  </a:lnTo>
                  <a:lnTo>
                    <a:pt x="2055008" y="170806"/>
                  </a:lnTo>
                  <a:lnTo>
                    <a:pt x="2023702" y="152100"/>
                  </a:lnTo>
                  <a:lnTo>
                    <a:pt x="1989154" y="135618"/>
                  </a:lnTo>
                  <a:close/>
                </a:path>
                <a:path extrusionOk="0" h="894079" w="7463790">
                  <a:moveTo>
                    <a:pt x="1799285" y="0"/>
                  </a:moveTo>
                  <a:lnTo>
                    <a:pt x="1751732" y="3867"/>
                  </a:lnTo>
                  <a:lnTo>
                    <a:pt x="1708733" y="15469"/>
                  </a:lnTo>
                  <a:lnTo>
                    <a:pt x="1670289" y="34807"/>
                  </a:lnTo>
                  <a:lnTo>
                    <a:pt x="1636400" y="61882"/>
                  </a:lnTo>
                  <a:lnTo>
                    <a:pt x="1607066" y="96693"/>
                  </a:lnTo>
                  <a:lnTo>
                    <a:pt x="1582286" y="139241"/>
                  </a:lnTo>
                  <a:lnTo>
                    <a:pt x="1628846" y="120516"/>
                  </a:lnTo>
                  <a:lnTo>
                    <a:pt x="1679327" y="107139"/>
                  </a:lnTo>
                  <a:lnTo>
                    <a:pt x="1733728" y="99112"/>
                  </a:lnTo>
                  <a:lnTo>
                    <a:pt x="1792050" y="96436"/>
                  </a:lnTo>
                  <a:lnTo>
                    <a:pt x="1968816" y="96436"/>
                  </a:lnTo>
                  <a:lnTo>
                    <a:pt x="1963811" y="86794"/>
                  </a:lnTo>
                  <a:lnTo>
                    <a:pt x="1932152" y="48821"/>
                  </a:lnTo>
                  <a:lnTo>
                    <a:pt x="1894178" y="21698"/>
                  </a:lnTo>
                  <a:lnTo>
                    <a:pt x="1849888" y="5424"/>
                  </a:lnTo>
                  <a:lnTo>
                    <a:pt x="1799285" y="0"/>
                  </a:lnTo>
                  <a:close/>
                </a:path>
                <a:path extrusionOk="0" h="894079" w="7463790">
                  <a:moveTo>
                    <a:pt x="1968816" y="96436"/>
                  </a:moveTo>
                  <a:lnTo>
                    <a:pt x="1792050" y="96436"/>
                  </a:lnTo>
                  <a:lnTo>
                    <a:pt x="1845504" y="98886"/>
                  </a:lnTo>
                  <a:lnTo>
                    <a:pt x="1896173" y="106234"/>
                  </a:lnTo>
                  <a:lnTo>
                    <a:pt x="1944057" y="118479"/>
                  </a:lnTo>
                  <a:lnTo>
                    <a:pt x="1989154" y="135618"/>
                  </a:lnTo>
                  <a:lnTo>
                    <a:pt x="1968816" y="96436"/>
                  </a:lnTo>
                  <a:close/>
                </a:path>
                <a:path extrusionOk="0" h="894079" w="7463790">
                  <a:moveTo>
                    <a:pt x="2416523" y="474980"/>
                  </a:moveTo>
                  <a:lnTo>
                    <a:pt x="2371991" y="489376"/>
                  </a:lnTo>
                  <a:lnTo>
                    <a:pt x="2338462" y="515670"/>
                  </a:lnTo>
                  <a:lnTo>
                    <a:pt x="2317442" y="552514"/>
                  </a:lnTo>
                  <a:lnTo>
                    <a:pt x="2310519" y="597343"/>
                  </a:lnTo>
                  <a:lnTo>
                    <a:pt x="2310432" y="878842"/>
                  </a:lnTo>
                  <a:lnTo>
                    <a:pt x="2416523" y="878842"/>
                  </a:lnTo>
                  <a:lnTo>
                    <a:pt x="2416523" y="474980"/>
                  </a:lnTo>
                  <a:close/>
                </a:path>
                <a:path extrusionOk="0" h="894079" w="7463790">
                  <a:moveTo>
                    <a:pt x="2872226" y="474980"/>
                  </a:moveTo>
                  <a:lnTo>
                    <a:pt x="2872226" y="878842"/>
                  </a:lnTo>
                  <a:lnTo>
                    <a:pt x="2978307" y="878842"/>
                  </a:lnTo>
                  <a:lnTo>
                    <a:pt x="2978307" y="597343"/>
                  </a:lnTo>
                  <a:lnTo>
                    <a:pt x="2976536" y="573707"/>
                  </a:lnTo>
                  <a:lnTo>
                    <a:pt x="2962373" y="532868"/>
                  </a:lnTo>
                  <a:lnTo>
                    <a:pt x="2934492" y="501035"/>
                  </a:lnTo>
                  <a:lnTo>
                    <a:pt x="2895615" y="480691"/>
                  </a:lnTo>
                  <a:lnTo>
                    <a:pt x="2872226" y="474980"/>
                  </a:lnTo>
                  <a:close/>
                </a:path>
                <a:path extrusionOk="0" h="894079" w="7463790">
                  <a:moveTo>
                    <a:pt x="2416523" y="383967"/>
                  </a:moveTo>
                  <a:lnTo>
                    <a:pt x="2416523" y="474980"/>
                  </a:lnTo>
                  <a:lnTo>
                    <a:pt x="2425827" y="473928"/>
                  </a:lnTo>
                  <a:lnTo>
                    <a:pt x="2434453" y="473175"/>
                  </a:lnTo>
                  <a:lnTo>
                    <a:pt x="2442401" y="472723"/>
                  </a:lnTo>
                  <a:lnTo>
                    <a:pt x="2449674" y="472571"/>
                  </a:lnTo>
                  <a:lnTo>
                    <a:pt x="2872226" y="472571"/>
                  </a:lnTo>
                  <a:lnTo>
                    <a:pt x="2872226" y="386375"/>
                  </a:lnTo>
                  <a:lnTo>
                    <a:pt x="2449674" y="386375"/>
                  </a:lnTo>
                  <a:lnTo>
                    <a:pt x="2442401" y="386224"/>
                  </a:lnTo>
                  <a:lnTo>
                    <a:pt x="2434453" y="385772"/>
                  </a:lnTo>
                  <a:lnTo>
                    <a:pt x="2425827" y="385019"/>
                  </a:lnTo>
                  <a:lnTo>
                    <a:pt x="2416523" y="383967"/>
                  </a:lnTo>
                  <a:close/>
                </a:path>
                <a:path extrusionOk="0" h="894079" w="7463790">
                  <a:moveTo>
                    <a:pt x="2872226" y="472571"/>
                  </a:moveTo>
                  <a:lnTo>
                    <a:pt x="2838468" y="472571"/>
                  </a:lnTo>
                  <a:lnTo>
                    <a:pt x="2844647" y="472723"/>
                  </a:lnTo>
                  <a:lnTo>
                    <a:pt x="2852331" y="473175"/>
                  </a:lnTo>
                  <a:lnTo>
                    <a:pt x="2861524" y="473928"/>
                  </a:lnTo>
                  <a:lnTo>
                    <a:pt x="2872226" y="474980"/>
                  </a:lnTo>
                  <a:lnTo>
                    <a:pt x="2872226" y="472571"/>
                  </a:lnTo>
                  <a:close/>
                </a:path>
                <a:path extrusionOk="0" h="894079" w="7463790">
                  <a:moveTo>
                    <a:pt x="2872226" y="383967"/>
                  </a:moveTo>
                  <a:lnTo>
                    <a:pt x="2861524" y="385019"/>
                  </a:lnTo>
                  <a:lnTo>
                    <a:pt x="2852331" y="385772"/>
                  </a:lnTo>
                  <a:lnTo>
                    <a:pt x="2844647" y="386224"/>
                  </a:lnTo>
                  <a:lnTo>
                    <a:pt x="2838468" y="386375"/>
                  </a:lnTo>
                  <a:lnTo>
                    <a:pt x="2872226" y="386375"/>
                  </a:lnTo>
                  <a:lnTo>
                    <a:pt x="2872226" y="383967"/>
                  </a:lnTo>
                  <a:close/>
                </a:path>
                <a:path extrusionOk="0" h="894079" w="7463790">
                  <a:moveTo>
                    <a:pt x="2416523" y="14460"/>
                  </a:moveTo>
                  <a:lnTo>
                    <a:pt x="2310432" y="14460"/>
                  </a:lnTo>
                  <a:lnTo>
                    <a:pt x="2310432" y="256777"/>
                  </a:lnTo>
                  <a:lnTo>
                    <a:pt x="2317442" y="304397"/>
                  </a:lnTo>
                  <a:lnTo>
                    <a:pt x="2338462" y="342366"/>
                  </a:lnTo>
                  <a:lnTo>
                    <a:pt x="2371991" y="369351"/>
                  </a:lnTo>
                  <a:lnTo>
                    <a:pt x="2416523" y="383967"/>
                  </a:lnTo>
                  <a:lnTo>
                    <a:pt x="2416523" y="14460"/>
                  </a:lnTo>
                  <a:close/>
                </a:path>
                <a:path extrusionOk="0" h="894079" w="7463790">
                  <a:moveTo>
                    <a:pt x="2978307" y="14460"/>
                  </a:moveTo>
                  <a:lnTo>
                    <a:pt x="2872226" y="14460"/>
                  </a:lnTo>
                  <a:lnTo>
                    <a:pt x="2872226" y="383967"/>
                  </a:lnTo>
                  <a:lnTo>
                    <a:pt x="2916370" y="369351"/>
                  </a:lnTo>
                  <a:lnTo>
                    <a:pt x="2949983" y="342366"/>
                  </a:lnTo>
                  <a:lnTo>
                    <a:pt x="2971224" y="304397"/>
                  </a:lnTo>
                  <a:lnTo>
                    <a:pt x="2978307" y="256777"/>
                  </a:lnTo>
                  <a:lnTo>
                    <a:pt x="2978307" y="14460"/>
                  </a:lnTo>
                  <a:close/>
                </a:path>
                <a:path extrusionOk="0" h="894079" w="7463790">
                  <a:moveTo>
                    <a:pt x="3289344" y="477388"/>
                  </a:moveTo>
                  <a:lnTo>
                    <a:pt x="3240519" y="487791"/>
                  </a:lnTo>
                  <a:lnTo>
                    <a:pt x="3207368" y="509345"/>
                  </a:lnTo>
                  <a:lnTo>
                    <a:pt x="3188379" y="543403"/>
                  </a:lnTo>
                  <a:lnTo>
                    <a:pt x="3182049" y="591322"/>
                  </a:lnTo>
                  <a:lnTo>
                    <a:pt x="3182049" y="878842"/>
                  </a:lnTo>
                  <a:lnTo>
                    <a:pt x="3289344" y="878842"/>
                  </a:lnTo>
                  <a:lnTo>
                    <a:pt x="3289344" y="477388"/>
                  </a:lnTo>
                  <a:close/>
                </a:path>
                <a:path extrusionOk="0" h="894079" w="7463790">
                  <a:moveTo>
                    <a:pt x="3289344" y="387579"/>
                  </a:moveTo>
                  <a:lnTo>
                    <a:pt x="3289344" y="477388"/>
                  </a:lnTo>
                  <a:lnTo>
                    <a:pt x="3294127" y="476864"/>
                  </a:lnTo>
                  <a:lnTo>
                    <a:pt x="3300040" y="476488"/>
                  </a:lnTo>
                  <a:lnTo>
                    <a:pt x="3307085" y="476260"/>
                  </a:lnTo>
                  <a:lnTo>
                    <a:pt x="3719122" y="476184"/>
                  </a:lnTo>
                  <a:lnTo>
                    <a:pt x="3719122" y="388783"/>
                  </a:lnTo>
                  <a:lnTo>
                    <a:pt x="3315260" y="388783"/>
                  </a:lnTo>
                  <a:lnTo>
                    <a:pt x="3307085" y="388709"/>
                  </a:lnTo>
                  <a:lnTo>
                    <a:pt x="3300040" y="388484"/>
                  </a:lnTo>
                  <a:lnTo>
                    <a:pt x="3294127" y="388108"/>
                  </a:lnTo>
                  <a:lnTo>
                    <a:pt x="3289344" y="387579"/>
                  </a:lnTo>
                  <a:close/>
                </a:path>
                <a:path extrusionOk="0" h="894079" w="7463790">
                  <a:moveTo>
                    <a:pt x="3741425" y="14460"/>
                  </a:moveTo>
                  <a:lnTo>
                    <a:pt x="3182049" y="14460"/>
                  </a:lnTo>
                  <a:lnTo>
                    <a:pt x="3182049" y="277876"/>
                  </a:lnTo>
                  <a:lnTo>
                    <a:pt x="3188754" y="322028"/>
                  </a:lnTo>
                  <a:lnTo>
                    <a:pt x="3208870" y="355031"/>
                  </a:lnTo>
                  <a:lnTo>
                    <a:pt x="3242400" y="376882"/>
                  </a:lnTo>
                  <a:lnTo>
                    <a:pt x="3289344" y="387579"/>
                  </a:lnTo>
                  <a:lnTo>
                    <a:pt x="3289344" y="102468"/>
                  </a:lnTo>
                  <a:lnTo>
                    <a:pt x="3741425" y="102468"/>
                  </a:lnTo>
                  <a:lnTo>
                    <a:pt x="3741425" y="14460"/>
                  </a:lnTo>
                  <a:close/>
                </a:path>
                <a:path extrusionOk="0" h="894079" w="7463790">
                  <a:moveTo>
                    <a:pt x="4024725" y="756479"/>
                  </a:moveTo>
                  <a:lnTo>
                    <a:pt x="4067370" y="814723"/>
                  </a:lnTo>
                  <a:lnTo>
                    <a:pt x="4119361" y="858047"/>
                  </a:lnTo>
                  <a:lnTo>
                    <a:pt x="4180239" y="884942"/>
                  </a:lnTo>
                  <a:lnTo>
                    <a:pt x="4249566" y="893909"/>
                  </a:lnTo>
                  <a:lnTo>
                    <a:pt x="4286574" y="891687"/>
                  </a:lnTo>
                  <a:lnTo>
                    <a:pt x="4353028" y="873907"/>
                  </a:lnTo>
                  <a:lnTo>
                    <a:pt x="4409351" y="838649"/>
                  </a:lnTo>
                  <a:lnTo>
                    <a:pt x="4446633" y="798677"/>
                  </a:lnTo>
                  <a:lnTo>
                    <a:pt x="4249566" y="798677"/>
                  </a:lnTo>
                  <a:lnTo>
                    <a:pt x="4198712" y="796989"/>
                  </a:lnTo>
                  <a:lnTo>
                    <a:pt x="4150801" y="791926"/>
                  </a:lnTo>
                  <a:lnTo>
                    <a:pt x="4105834" y="783487"/>
                  </a:lnTo>
                  <a:lnTo>
                    <a:pt x="4063809" y="771672"/>
                  </a:lnTo>
                  <a:lnTo>
                    <a:pt x="4024725" y="756479"/>
                  </a:lnTo>
                  <a:close/>
                </a:path>
                <a:path extrusionOk="0" h="894079" w="7463790">
                  <a:moveTo>
                    <a:pt x="4474397" y="756479"/>
                  </a:moveTo>
                  <a:lnTo>
                    <a:pt x="4435891" y="771672"/>
                  </a:lnTo>
                  <a:lnTo>
                    <a:pt x="4394153" y="783487"/>
                  </a:lnTo>
                  <a:lnTo>
                    <a:pt x="4349186" y="791926"/>
                  </a:lnTo>
                  <a:lnTo>
                    <a:pt x="4300990" y="796989"/>
                  </a:lnTo>
                  <a:lnTo>
                    <a:pt x="4249566" y="798677"/>
                  </a:lnTo>
                  <a:lnTo>
                    <a:pt x="4446633" y="798677"/>
                  </a:lnTo>
                  <a:lnTo>
                    <a:pt x="4455312" y="787713"/>
                  </a:lnTo>
                  <a:lnTo>
                    <a:pt x="4474397" y="756479"/>
                  </a:lnTo>
                  <a:close/>
                </a:path>
                <a:path extrusionOk="0" h="894079" w="7463790">
                  <a:moveTo>
                    <a:pt x="4015081" y="139241"/>
                  </a:moveTo>
                  <a:lnTo>
                    <a:pt x="3972981" y="162239"/>
                  </a:lnTo>
                  <a:lnTo>
                    <a:pt x="3935890" y="189644"/>
                  </a:lnTo>
                  <a:lnTo>
                    <a:pt x="3903810" y="221457"/>
                  </a:lnTo>
                  <a:lnTo>
                    <a:pt x="3876740" y="257678"/>
                  </a:lnTo>
                  <a:lnTo>
                    <a:pt x="3855248" y="297937"/>
                  </a:lnTo>
                  <a:lnTo>
                    <a:pt x="3839898" y="341848"/>
                  </a:lnTo>
                  <a:lnTo>
                    <a:pt x="3830690" y="389410"/>
                  </a:lnTo>
                  <a:lnTo>
                    <a:pt x="3827621" y="440625"/>
                  </a:lnTo>
                  <a:lnTo>
                    <a:pt x="3830841" y="495723"/>
                  </a:lnTo>
                  <a:lnTo>
                    <a:pt x="3840503" y="546487"/>
                  </a:lnTo>
                  <a:lnTo>
                    <a:pt x="3856608" y="592918"/>
                  </a:lnTo>
                  <a:lnTo>
                    <a:pt x="3879159" y="635017"/>
                  </a:lnTo>
                  <a:lnTo>
                    <a:pt x="3907581" y="672563"/>
                  </a:lnTo>
                  <a:lnTo>
                    <a:pt x="3941317" y="705321"/>
                  </a:lnTo>
                  <a:lnTo>
                    <a:pt x="3980365" y="733292"/>
                  </a:lnTo>
                  <a:lnTo>
                    <a:pt x="4024725" y="756479"/>
                  </a:lnTo>
                  <a:lnTo>
                    <a:pt x="4008300" y="725063"/>
                  </a:lnTo>
                  <a:lnTo>
                    <a:pt x="3993985" y="691081"/>
                  </a:lnTo>
                  <a:lnTo>
                    <a:pt x="3981779" y="654534"/>
                  </a:lnTo>
                  <a:lnTo>
                    <a:pt x="3971680" y="615426"/>
                  </a:lnTo>
                  <a:lnTo>
                    <a:pt x="3963770" y="574215"/>
                  </a:lnTo>
                  <a:lnTo>
                    <a:pt x="3958119" y="531343"/>
                  </a:lnTo>
                  <a:lnTo>
                    <a:pt x="3954727" y="486813"/>
                  </a:lnTo>
                  <a:lnTo>
                    <a:pt x="3953596" y="440625"/>
                  </a:lnTo>
                  <a:lnTo>
                    <a:pt x="3954558" y="396282"/>
                  </a:lnTo>
                  <a:lnTo>
                    <a:pt x="3957442" y="353673"/>
                  </a:lnTo>
                  <a:lnTo>
                    <a:pt x="3962246" y="312798"/>
                  </a:lnTo>
                  <a:lnTo>
                    <a:pt x="3968968" y="273656"/>
                  </a:lnTo>
                  <a:lnTo>
                    <a:pt x="3988184" y="201780"/>
                  </a:lnTo>
                  <a:lnTo>
                    <a:pt x="4000673" y="169342"/>
                  </a:lnTo>
                  <a:lnTo>
                    <a:pt x="4015081" y="139241"/>
                  </a:lnTo>
                  <a:close/>
                </a:path>
                <a:path extrusionOk="0" h="894079" w="7463790">
                  <a:moveTo>
                    <a:pt x="4474397" y="135618"/>
                  </a:moveTo>
                  <a:lnTo>
                    <a:pt x="4502199" y="198458"/>
                  </a:lnTo>
                  <a:lnTo>
                    <a:pt x="4521715" y="271248"/>
                  </a:lnTo>
                  <a:lnTo>
                    <a:pt x="4528442" y="310990"/>
                  </a:lnTo>
                  <a:lnTo>
                    <a:pt x="4533245" y="352469"/>
                  </a:lnTo>
                  <a:lnTo>
                    <a:pt x="4536126" y="395682"/>
                  </a:lnTo>
                  <a:lnTo>
                    <a:pt x="4537086" y="440625"/>
                  </a:lnTo>
                  <a:lnTo>
                    <a:pt x="4536126" y="487850"/>
                  </a:lnTo>
                  <a:lnTo>
                    <a:pt x="4533245" y="533076"/>
                  </a:lnTo>
                  <a:lnTo>
                    <a:pt x="4528442" y="576305"/>
                  </a:lnTo>
                  <a:lnTo>
                    <a:pt x="4521715" y="617541"/>
                  </a:lnTo>
                  <a:lnTo>
                    <a:pt x="4512992" y="656400"/>
                  </a:lnTo>
                  <a:lnTo>
                    <a:pt x="4489334" y="725872"/>
                  </a:lnTo>
                  <a:lnTo>
                    <a:pt x="4474397" y="756479"/>
                  </a:lnTo>
                  <a:lnTo>
                    <a:pt x="4517265" y="733821"/>
                  </a:lnTo>
                  <a:lnTo>
                    <a:pt x="4554863" y="706225"/>
                  </a:lnTo>
                  <a:lnTo>
                    <a:pt x="4587188" y="673693"/>
                  </a:lnTo>
                  <a:lnTo>
                    <a:pt x="4614236" y="636221"/>
                  </a:lnTo>
                  <a:lnTo>
                    <a:pt x="4635599" y="594050"/>
                  </a:lnTo>
                  <a:lnTo>
                    <a:pt x="4650857" y="547391"/>
                  </a:lnTo>
                  <a:lnTo>
                    <a:pt x="4660011" y="496248"/>
                  </a:lnTo>
                  <a:lnTo>
                    <a:pt x="4663062" y="440625"/>
                  </a:lnTo>
                  <a:lnTo>
                    <a:pt x="4660011" y="387545"/>
                  </a:lnTo>
                  <a:lnTo>
                    <a:pt x="4650857" y="338610"/>
                  </a:lnTo>
                  <a:lnTo>
                    <a:pt x="4635599" y="293817"/>
                  </a:lnTo>
                  <a:lnTo>
                    <a:pt x="4614236" y="253165"/>
                  </a:lnTo>
                  <a:lnTo>
                    <a:pt x="4587188" y="216887"/>
                  </a:lnTo>
                  <a:lnTo>
                    <a:pt x="4554863" y="185203"/>
                  </a:lnTo>
                  <a:lnTo>
                    <a:pt x="4517265" y="158114"/>
                  </a:lnTo>
                  <a:lnTo>
                    <a:pt x="4474397" y="135618"/>
                  </a:lnTo>
                  <a:close/>
                </a:path>
                <a:path extrusionOk="0" h="894079" w="7463790">
                  <a:moveTo>
                    <a:pt x="4249566" y="0"/>
                  </a:moveTo>
                  <a:lnTo>
                    <a:pt x="4199516" y="3867"/>
                  </a:lnTo>
                  <a:lnTo>
                    <a:pt x="4153855" y="15469"/>
                  </a:lnTo>
                  <a:lnTo>
                    <a:pt x="4112581" y="34807"/>
                  </a:lnTo>
                  <a:lnTo>
                    <a:pt x="4075695" y="61882"/>
                  </a:lnTo>
                  <a:lnTo>
                    <a:pt x="4043195" y="96693"/>
                  </a:lnTo>
                  <a:lnTo>
                    <a:pt x="4015081" y="139241"/>
                  </a:lnTo>
                  <a:lnTo>
                    <a:pt x="4057055" y="122747"/>
                  </a:lnTo>
                  <a:lnTo>
                    <a:pt x="4101491" y="109918"/>
                  </a:lnTo>
                  <a:lnTo>
                    <a:pt x="4148388" y="100753"/>
                  </a:lnTo>
                  <a:lnTo>
                    <a:pt x="4197747" y="95254"/>
                  </a:lnTo>
                  <a:lnTo>
                    <a:pt x="4249566" y="93421"/>
                  </a:lnTo>
                  <a:lnTo>
                    <a:pt x="4445453" y="93421"/>
                  </a:lnTo>
                  <a:lnTo>
                    <a:pt x="4432879" y="77976"/>
                  </a:lnTo>
                  <a:lnTo>
                    <a:pt x="4381866" y="35255"/>
                  </a:lnTo>
                  <a:lnTo>
                    <a:pt x="4320911" y="8812"/>
                  </a:lnTo>
                  <a:lnTo>
                    <a:pt x="4286537" y="2202"/>
                  </a:lnTo>
                  <a:lnTo>
                    <a:pt x="4249566" y="0"/>
                  </a:lnTo>
                  <a:close/>
                </a:path>
                <a:path extrusionOk="0" h="894079" w="7463790">
                  <a:moveTo>
                    <a:pt x="4445453" y="93421"/>
                  </a:moveTo>
                  <a:lnTo>
                    <a:pt x="4249566" y="93421"/>
                  </a:lnTo>
                  <a:lnTo>
                    <a:pt x="4300990" y="95109"/>
                  </a:lnTo>
                  <a:lnTo>
                    <a:pt x="4349186" y="100174"/>
                  </a:lnTo>
                  <a:lnTo>
                    <a:pt x="4394153" y="108615"/>
                  </a:lnTo>
                  <a:lnTo>
                    <a:pt x="4435891" y="120430"/>
                  </a:lnTo>
                  <a:lnTo>
                    <a:pt x="4474397" y="135618"/>
                  </a:lnTo>
                  <a:lnTo>
                    <a:pt x="4454825" y="104932"/>
                  </a:lnTo>
                  <a:lnTo>
                    <a:pt x="4445453" y="93421"/>
                  </a:lnTo>
                  <a:close/>
                </a:path>
                <a:path extrusionOk="0" h="894079" w="7463790">
                  <a:moveTo>
                    <a:pt x="5173015" y="14460"/>
                  </a:moveTo>
                  <a:lnTo>
                    <a:pt x="4811350" y="14460"/>
                  </a:lnTo>
                  <a:lnTo>
                    <a:pt x="4811350" y="878842"/>
                  </a:lnTo>
                  <a:lnTo>
                    <a:pt x="4917431" y="878842"/>
                  </a:lnTo>
                  <a:lnTo>
                    <a:pt x="4917431" y="509942"/>
                  </a:lnTo>
                  <a:lnTo>
                    <a:pt x="5336968" y="509942"/>
                  </a:lnTo>
                  <a:lnTo>
                    <a:pt x="5336968" y="423138"/>
                  </a:lnTo>
                  <a:lnTo>
                    <a:pt x="4917431" y="423138"/>
                  </a:lnTo>
                  <a:lnTo>
                    <a:pt x="4917431" y="96436"/>
                  </a:lnTo>
                  <a:lnTo>
                    <a:pt x="5323721" y="96436"/>
                  </a:lnTo>
                  <a:lnTo>
                    <a:pt x="5319843" y="86706"/>
                  </a:lnTo>
                  <a:lnTo>
                    <a:pt x="5293768" y="51594"/>
                  </a:lnTo>
                  <a:lnTo>
                    <a:pt x="5255797" y="27858"/>
                  </a:lnTo>
                  <a:lnTo>
                    <a:pt x="5204109" y="15949"/>
                  </a:lnTo>
                  <a:lnTo>
                    <a:pt x="5173015" y="14460"/>
                  </a:lnTo>
                  <a:close/>
                </a:path>
                <a:path extrusionOk="0" h="894079" w="7463790">
                  <a:moveTo>
                    <a:pt x="5336968" y="515973"/>
                  </a:moveTo>
                  <a:lnTo>
                    <a:pt x="5336968" y="877638"/>
                  </a:lnTo>
                  <a:lnTo>
                    <a:pt x="5448483" y="877638"/>
                  </a:lnTo>
                  <a:lnTo>
                    <a:pt x="5448483" y="671487"/>
                  </a:lnTo>
                  <a:lnTo>
                    <a:pt x="5446675" y="640575"/>
                  </a:lnTo>
                  <a:lnTo>
                    <a:pt x="5432209" y="588587"/>
                  </a:lnTo>
                  <a:lnTo>
                    <a:pt x="5403535" y="549708"/>
                  </a:lnTo>
                  <a:lnTo>
                    <a:pt x="5362243" y="523941"/>
                  </a:lnTo>
                  <a:lnTo>
                    <a:pt x="5336968" y="515973"/>
                  </a:lnTo>
                  <a:close/>
                </a:path>
                <a:path extrusionOk="0" h="894079" w="7463790">
                  <a:moveTo>
                    <a:pt x="5336968" y="509942"/>
                  </a:moveTo>
                  <a:lnTo>
                    <a:pt x="5282718" y="509942"/>
                  </a:lnTo>
                  <a:lnTo>
                    <a:pt x="5296728" y="510321"/>
                  </a:lnTo>
                  <a:lnTo>
                    <a:pt x="5310440" y="511454"/>
                  </a:lnTo>
                  <a:lnTo>
                    <a:pt x="5323853" y="513339"/>
                  </a:lnTo>
                  <a:lnTo>
                    <a:pt x="5336968" y="515973"/>
                  </a:lnTo>
                  <a:lnTo>
                    <a:pt x="5336968" y="509942"/>
                  </a:lnTo>
                  <a:close/>
                </a:path>
                <a:path extrusionOk="0" h="894079" w="7463790">
                  <a:moveTo>
                    <a:pt x="5336968" y="417118"/>
                  </a:moveTo>
                  <a:lnTo>
                    <a:pt x="5322952" y="419755"/>
                  </a:lnTo>
                  <a:lnTo>
                    <a:pt x="5309238" y="421636"/>
                  </a:lnTo>
                  <a:lnTo>
                    <a:pt x="5295827" y="422763"/>
                  </a:lnTo>
                  <a:lnTo>
                    <a:pt x="5282718" y="423138"/>
                  </a:lnTo>
                  <a:lnTo>
                    <a:pt x="5336968" y="423138"/>
                  </a:lnTo>
                  <a:lnTo>
                    <a:pt x="5336968" y="417118"/>
                  </a:lnTo>
                  <a:close/>
                </a:path>
                <a:path extrusionOk="0" h="894079" w="7463790">
                  <a:moveTo>
                    <a:pt x="5328528" y="108499"/>
                  </a:moveTo>
                  <a:lnTo>
                    <a:pt x="5332219" y="124130"/>
                  </a:lnTo>
                  <a:lnTo>
                    <a:pt x="5334857" y="141497"/>
                  </a:lnTo>
                  <a:lnTo>
                    <a:pt x="5336440" y="160596"/>
                  </a:lnTo>
                  <a:lnTo>
                    <a:pt x="5336968" y="181429"/>
                  </a:lnTo>
                  <a:lnTo>
                    <a:pt x="5336968" y="417118"/>
                  </a:lnTo>
                  <a:lnTo>
                    <a:pt x="5362605" y="408322"/>
                  </a:lnTo>
                  <a:lnTo>
                    <a:pt x="5404949" y="381350"/>
                  </a:lnTo>
                  <a:lnTo>
                    <a:pt x="5434969" y="342167"/>
                  </a:lnTo>
                  <a:lnTo>
                    <a:pt x="5450191" y="292586"/>
                  </a:lnTo>
                  <a:lnTo>
                    <a:pt x="5452095" y="264012"/>
                  </a:lnTo>
                  <a:lnTo>
                    <a:pt x="5450079" y="234681"/>
                  </a:lnTo>
                  <a:lnTo>
                    <a:pt x="5433953" y="184499"/>
                  </a:lnTo>
                  <a:lnTo>
                    <a:pt x="5402046" y="145624"/>
                  </a:lnTo>
                  <a:lnTo>
                    <a:pt x="5356387" y="118048"/>
                  </a:lnTo>
                  <a:lnTo>
                    <a:pt x="5328528" y="108499"/>
                  </a:lnTo>
                  <a:close/>
                </a:path>
                <a:path extrusionOk="0" h="894079" w="7463790">
                  <a:moveTo>
                    <a:pt x="5323721" y="96436"/>
                  </a:moveTo>
                  <a:lnTo>
                    <a:pt x="5229673" y="96436"/>
                  </a:lnTo>
                  <a:lnTo>
                    <a:pt x="5257096" y="97190"/>
                  </a:lnTo>
                  <a:lnTo>
                    <a:pt x="5282713" y="99452"/>
                  </a:lnTo>
                  <a:lnTo>
                    <a:pt x="5306524" y="103221"/>
                  </a:lnTo>
                  <a:lnTo>
                    <a:pt x="5328528" y="108499"/>
                  </a:lnTo>
                  <a:lnTo>
                    <a:pt x="5323721" y="96436"/>
                  </a:lnTo>
                  <a:close/>
                </a:path>
                <a:path extrusionOk="0" h="894079" w="7463790">
                  <a:moveTo>
                    <a:pt x="5729375" y="758887"/>
                  </a:moveTo>
                  <a:lnTo>
                    <a:pt x="5746175" y="795436"/>
                  </a:lnTo>
                  <a:lnTo>
                    <a:pt x="5771269" y="827901"/>
                  </a:lnTo>
                  <a:lnTo>
                    <a:pt x="5804268" y="855184"/>
                  </a:lnTo>
                  <a:lnTo>
                    <a:pt x="5844806" y="876130"/>
                  </a:lnTo>
                  <a:lnTo>
                    <a:pt x="5891896" y="889461"/>
                  </a:lnTo>
                  <a:lnTo>
                    <a:pt x="5944562" y="893909"/>
                  </a:lnTo>
                  <a:lnTo>
                    <a:pt x="5972136" y="892797"/>
                  </a:lnTo>
                  <a:lnTo>
                    <a:pt x="6022769" y="883904"/>
                  </a:lnTo>
                  <a:lnTo>
                    <a:pt x="6067149" y="866449"/>
                  </a:lnTo>
                  <a:lnTo>
                    <a:pt x="6103922" y="842335"/>
                  </a:lnTo>
                  <a:lnTo>
                    <a:pt x="6132783" y="812179"/>
                  </a:lnTo>
                  <a:lnTo>
                    <a:pt x="6141895" y="798677"/>
                  </a:lnTo>
                  <a:lnTo>
                    <a:pt x="5944562" y="798677"/>
                  </a:lnTo>
                  <a:lnTo>
                    <a:pt x="5880932" y="796189"/>
                  </a:lnTo>
                  <a:lnTo>
                    <a:pt x="5823858" y="788728"/>
                  </a:lnTo>
                  <a:lnTo>
                    <a:pt x="5773339" y="776294"/>
                  </a:lnTo>
                  <a:lnTo>
                    <a:pt x="5729375" y="758887"/>
                  </a:lnTo>
                  <a:close/>
                </a:path>
                <a:path extrusionOk="0" h="894079" w="7463790">
                  <a:moveTo>
                    <a:pt x="6160356" y="758887"/>
                  </a:moveTo>
                  <a:lnTo>
                    <a:pt x="6116353" y="776294"/>
                  </a:lnTo>
                  <a:lnTo>
                    <a:pt x="6065719" y="788728"/>
                  </a:lnTo>
                  <a:lnTo>
                    <a:pt x="6008455" y="796189"/>
                  </a:lnTo>
                  <a:lnTo>
                    <a:pt x="5944562" y="798677"/>
                  </a:lnTo>
                  <a:lnTo>
                    <a:pt x="6141895" y="798677"/>
                  </a:lnTo>
                  <a:lnTo>
                    <a:pt x="6144082" y="795436"/>
                  </a:lnTo>
                  <a:lnTo>
                    <a:pt x="6153273" y="777672"/>
                  </a:lnTo>
                  <a:lnTo>
                    <a:pt x="6160356" y="758887"/>
                  </a:lnTo>
                  <a:close/>
                </a:path>
                <a:path extrusionOk="0" h="894079" w="7463790">
                  <a:moveTo>
                    <a:pt x="5720935" y="14460"/>
                  </a:moveTo>
                  <a:lnTo>
                    <a:pt x="5614844" y="14460"/>
                  </a:lnTo>
                  <a:lnTo>
                    <a:pt x="5614844" y="571427"/>
                  </a:lnTo>
                  <a:lnTo>
                    <a:pt x="5622077" y="632084"/>
                  </a:lnTo>
                  <a:lnTo>
                    <a:pt x="5643775" y="683843"/>
                  </a:lnTo>
                  <a:lnTo>
                    <a:pt x="5679645" y="726265"/>
                  </a:lnTo>
                  <a:lnTo>
                    <a:pt x="5729375" y="758887"/>
                  </a:lnTo>
                  <a:lnTo>
                    <a:pt x="5725680" y="746680"/>
                  </a:lnTo>
                  <a:lnTo>
                    <a:pt x="5723043" y="733569"/>
                  </a:lnTo>
                  <a:lnTo>
                    <a:pt x="5721462" y="719555"/>
                  </a:lnTo>
                  <a:lnTo>
                    <a:pt x="5720993" y="706279"/>
                  </a:lnTo>
                  <a:lnTo>
                    <a:pt x="5720935" y="14460"/>
                  </a:lnTo>
                  <a:close/>
                </a:path>
                <a:path extrusionOk="0" h="894079" w="7463790">
                  <a:moveTo>
                    <a:pt x="6277903" y="14460"/>
                  </a:moveTo>
                  <a:lnTo>
                    <a:pt x="6168796" y="14460"/>
                  </a:lnTo>
                  <a:lnTo>
                    <a:pt x="6168738" y="706279"/>
                  </a:lnTo>
                  <a:lnTo>
                    <a:pt x="6168268" y="719555"/>
                  </a:lnTo>
                  <a:lnTo>
                    <a:pt x="6166685" y="733569"/>
                  </a:lnTo>
                  <a:lnTo>
                    <a:pt x="6164047" y="746680"/>
                  </a:lnTo>
                  <a:lnTo>
                    <a:pt x="6160356" y="758887"/>
                  </a:lnTo>
                  <a:lnTo>
                    <a:pt x="6187536" y="743801"/>
                  </a:lnTo>
                  <a:lnTo>
                    <a:pt x="6231388" y="706279"/>
                  </a:lnTo>
                  <a:lnTo>
                    <a:pt x="6261116" y="659076"/>
                  </a:lnTo>
                  <a:lnTo>
                    <a:pt x="6276037" y="602867"/>
                  </a:lnTo>
                  <a:lnTo>
                    <a:pt x="6277903" y="571427"/>
                  </a:lnTo>
                  <a:lnTo>
                    <a:pt x="6277903" y="14460"/>
                  </a:lnTo>
                  <a:close/>
                </a:path>
                <a:path extrusionOk="0" h="894079" w="7463790">
                  <a:moveTo>
                    <a:pt x="6906595" y="775159"/>
                  </a:moveTo>
                  <a:lnTo>
                    <a:pt x="6915632" y="843283"/>
                  </a:lnTo>
                  <a:lnTo>
                    <a:pt x="6933715" y="880046"/>
                  </a:lnTo>
                  <a:lnTo>
                    <a:pt x="6972290" y="893909"/>
                  </a:lnTo>
                  <a:lnTo>
                    <a:pt x="6983518" y="893061"/>
                  </a:lnTo>
                  <a:lnTo>
                    <a:pt x="7017653" y="872944"/>
                  </a:lnTo>
                  <a:lnTo>
                    <a:pt x="7036501" y="782395"/>
                  </a:lnTo>
                  <a:lnTo>
                    <a:pt x="6972290" y="782395"/>
                  </a:lnTo>
                  <a:lnTo>
                    <a:pt x="6954624" y="781943"/>
                  </a:lnTo>
                  <a:lnTo>
                    <a:pt x="6937786" y="780587"/>
                  </a:lnTo>
                  <a:lnTo>
                    <a:pt x="6921775" y="778326"/>
                  </a:lnTo>
                  <a:lnTo>
                    <a:pt x="6906595" y="775159"/>
                  </a:lnTo>
                  <a:close/>
                </a:path>
                <a:path extrusionOk="0" h="894079" w="7463790">
                  <a:moveTo>
                    <a:pt x="6587118" y="113315"/>
                  </a:moveTo>
                  <a:lnTo>
                    <a:pt x="6541837" y="135323"/>
                  </a:lnTo>
                  <a:lnTo>
                    <a:pt x="6508461" y="169973"/>
                  </a:lnTo>
                  <a:lnTo>
                    <a:pt x="6487890" y="216092"/>
                  </a:lnTo>
                  <a:lnTo>
                    <a:pt x="6481038" y="272452"/>
                  </a:lnTo>
                  <a:lnTo>
                    <a:pt x="6481038" y="878842"/>
                  </a:lnTo>
                  <a:lnTo>
                    <a:pt x="6587118" y="878842"/>
                  </a:lnTo>
                  <a:lnTo>
                    <a:pt x="6587118" y="113315"/>
                  </a:lnTo>
                  <a:close/>
                </a:path>
                <a:path extrusionOk="0" h="894079" w="7463790">
                  <a:moveTo>
                    <a:pt x="7357472" y="113315"/>
                  </a:moveTo>
                  <a:lnTo>
                    <a:pt x="7357472" y="878842"/>
                  </a:lnTo>
                  <a:lnTo>
                    <a:pt x="7463552" y="878842"/>
                  </a:lnTo>
                  <a:lnTo>
                    <a:pt x="7463552" y="272452"/>
                  </a:lnTo>
                  <a:lnTo>
                    <a:pt x="7461838" y="242990"/>
                  </a:lnTo>
                  <a:lnTo>
                    <a:pt x="7448127" y="191755"/>
                  </a:lnTo>
                  <a:lnTo>
                    <a:pt x="7420923" y="151067"/>
                  </a:lnTo>
                  <a:lnTo>
                    <a:pt x="7381595" y="122740"/>
                  </a:lnTo>
                  <a:lnTo>
                    <a:pt x="7357472" y="113315"/>
                  </a:lnTo>
                  <a:close/>
                </a:path>
                <a:path extrusionOk="0" h="894079" w="7463790">
                  <a:moveTo>
                    <a:pt x="7037398" y="775159"/>
                  </a:moveTo>
                  <a:lnTo>
                    <a:pt x="7022479" y="778326"/>
                  </a:lnTo>
                  <a:lnTo>
                    <a:pt x="7006654" y="780587"/>
                  </a:lnTo>
                  <a:lnTo>
                    <a:pt x="6989924" y="781943"/>
                  </a:lnTo>
                  <a:lnTo>
                    <a:pt x="6972290" y="782395"/>
                  </a:lnTo>
                  <a:lnTo>
                    <a:pt x="7036501" y="782395"/>
                  </a:lnTo>
                  <a:lnTo>
                    <a:pt x="7037398" y="775159"/>
                  </a:lnTo>
                  <a:close/>
                </a:path>
                <a:path extrusionOk="0" h="894079" w="7463790">
                  <a:moveTo>
                    <a:pt x="6714308" y="107295"/>
                  </a:moveTo>
                  <a:lnTo>
                    <a:pt x="6781217" y="622054"/>
                  </a:lnTo>
                  <a:lnTo>
                    <a:pt x="6795075" y="679098"/>
                  </a:lnTo>
                  <a:lnTo>
                    <a:pt x="6820996" y="723632"/>
                  </a:lnTo>
                  <a:lnTo>
                    <a:pt x="6858365" y="755655"/>
                  </a:lnTo>
                  <a:lnTo>
                    <a:pt x="6906595" y="775159"/>
                  </a:lnTo>
                  <a:lnTo>
                    <a:pt x="6845110" y="279080"/>
                  </a:lnTo>
                  <a:lnTo>
                    <a:pt x="6834092" y="226110"/>
                  </a:lnTo>
                  <a:lnTo>
                    <a:pt x="6815502" y="182445"/>
                  </a:lnTo>
                  <a:lnTo>
                    <a:pt x="6789340" y="148088"/>
                  </a:lnTo>
                  <a:lnTo>
                    <a:pt x="6755608" y="123037"/>
                  </a:lnTo>
                  <a:lnTo>
                    <a:pt x="6714308" y="107295"/>
                  </a:lnTo>
                  <a:close/>
                </a:path>
                <a:path extrusionOk="0" h="894079" w="7463790">
                  <a:moveTo>
                    <a:pt x="7230282" y="107295"/>
                  </a:moveTo>
                  <a:lnTo>
                    <a:pt x="7188978" y="123037"/>
                  </a:lnTo>
                  <a:lnTo>
                    <a:pt x="7155246" y="148088"/>
                  </a:lnTo>
                  <a:lnTo>
                    <a:pt x="7129085" y="182445"/>
                  </a:lnTo>
                  <a:lnTo>
                    <a:pt x="7110497" y="226110"/>
                  </a:lnTo>
                  <a:lnTo>
                    <a:pt x="7099480" y="279080"/>
                  </a:lnTo>
                  <a:lnTo>
                    <a:pt x="7037398" y="775159"/>
                  </a:lnTo>
                  <a:lnTo>
                    <a:pt x="7062633" y="766973"/>
                  </a:lnTo>
                  <a:lnTo>
                    <a:pt x="7105432" y="741207"/>
                  </a:lnTo>
                  <a:lnTo>
                    <a:pt x="7137715" y="702929"/>
                  </a:lnTo>
                  <a:lnTo>
                    <a:pt x="7157909" y="652139"/>
                  </a:lnTo>
                  <a:lnTo>
                    <a:pt x="7230282" y="107295"/>
                  </a:lnTo>
                  <a:close/>
                </a:path>
                <a:path extrusionOk="0" h="894079" w="7463790">
                  <a:moveTo>
                    <a:pt x="6644991" y="0"/>
                  </a:moveTo>
                  <a:lnTo>
                    <a:pt x="6603401" y="17172"/>
                  </a:lnTo>
                  <a:lnTo>
                    <a:pt x="6587118" y="65097"/>
                  </a:lnTo>
                  <a:lnTo>
                    <a:pt x="6587118" y="113315"/>
                  </a:lnTo>
                  <a:lnTo>
                    <a:pt x="6604181" y="108568"/>
                  </a:lnTo>
                  <a:lnTo>
                    <a:pt x="6622227" y="105178"/>
                  </a:lnTo>
                  <a:lnTo>
                    <a:pt x="6641255" y="103145"/>
                  </a:lnTo>
                  <a:lnTo>
                    <a:pt x="6661263" y="102468"/>
                  </a:lnTo>
                  <a:lnTo>
                    <a:pt x="6713655" y="102468"/>
                  </a:lnTo>
                  <a:lnTo>
                    <a:pt x="6708277" y="62689"/>
                  </a:lnTo>
                  <a:lnTo>
                    <a:pt x="6694604" y="24487"/>
                  </a:lnTo>
                  <a:lnTo>
                    <a:pt x="6657341" y="979"/>
                  </a:lnTo>
                  <a:lnTo>
                    <a:pt x="6644991" y="0"/>
                  </a:lnTo>
                  <a:close/>
                </a:path>
                <a:path extrusionOk="0" h="894079" w="7463790">
                  <a:moveTo>
                    <a:pt x="7357472" y="102468"/>
                  </a:moveTo>
                  <a:lnTo>
                    <a:pt x="7283327" y="102468"/>
                  </a:lnTo>
                  <a:lnTo>
                    <a:pt x="7303104" y="103145"/>
                  </a:lnTo>
                  <a:lnTo>
                    <a:pt x="7322085" y="105184"/>
                  </a:lnTo>
                  <a:lnTo>
                    <a:pt x="7340175" y="108568"/>
                  </a:lnTo>
                  <a:lnTo>
                    <a:pt x="7357472" y="113315"/>
                  </a:lnTo>
                  <a:lnTo>
                    <a:pt x="7357472" y="102468"/>
                  </a:lnTo>
                  <a:close/>
                </a:path>
                <a:path extrusionOk="0" h="894079" w="7463790">
                  <a:moveTo>
                    <a:pt x="6713655" y="102468"/>
                  </a:moveTo>
                  <a:lnTo>
                    <a:pt x="6661263" y="102468"/>
                  </a:lnTo>
                  <a:lnTo>
                    <a:pt x="6676329" y="102770"/>
                  </a:lnTo>
                  <a:lnTo>
                    <a:pt x="6690192" y="103676"/>
                  </a:lnTo>
                  <a:lnTo>
                    <a:pt x="6702853" y="105184"/>
                  </a:lnTo>
                  <a:lnTo>
                    <a:pt x="6714308" y="107295"/>
                  </a:lnTo>
                  <a:lnTo>
                    <a:pt x="6713655" y="102468"/>
                  </a:lnTo>
                  <a:close/>
                </a:path>
                <a:path extrusionOk="0" h="894079" w="7463790">
                  <a:moveTo>
                    <a:pt x="7299599" y="0"/>
                  </a:moveTo>
                  <a:lnTo>
                    <a:pt x="7257108" y="15664"/>
                  </a:lnTo>
                  <a:lnTo>
                    <a:pt x="7236313" y="62689"/>
                  </a:lnTo>
                  <a:lnTo>
                    <a:pt x="7230282" y="107295"/>
                  </a:lnTo>
                  <a:lnTo>
                    <a:pt x="7241787" y="105178"/>
                  </a:lnTo>
                  <a:lnTo>
                    <a:pt x="7254394" y="103676"/>
                  </a:lnTo>
                  <a:lnTo>
                    <a:pt x="7268257" y="102770"/>
                  </a:lnTo>
                  <a:lnTo>
                    <a:pt x="7283327" y="102468"/>
                  </a:lnTo>
                  <a:lnTo>
                    <a:pt x="7357472" y="102468"/>
                  </a:lnTo>
                  <a:lnTo>
                    <a:pt x="7357472" y="65097"/>
                  </a:lnTo>
                  <a:lnTo>
                    <a:pt x="7348310" y="26611"/>
                  </a:lnTo>
                  <a:lnTo>
                    <a:pt x="7311693" y="1072"/>
                  </a:lnTo>
                  <a:lnTo>
                    <a:pt x="72995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5" name="Google Shape;965;g10e8c0bef65_0_34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6021" y="3709663"/>
              <a:ext cx="10449704" cy="8939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1077b8c96d9_6_11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8" name="Google Shape;1078;g1077b8c96d9_6_11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g1077b8c96d9_6_11"/>
          <p:cNvSpPr txBox="1"/>
          <p:nvPr/>
        </p:nvSpPr>
        <p:spPr>
          <a:xfrm>
            <a:off x="599345" y="1396500"/>
            <a:ext cx="62568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80" name="Google Shape;1080;g1077b8c96d9_6_11"/>
          <p:cNvSpPr txBox="1"/>
          <p:nvPr/>
        </p:nvSpPr>
        <p:spPr>
          <a:xfrm>
            <a:off x="527957" y="2518885"/>
            <a:ext cx="6254700" cy="4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Erkenntnisse</a:t>
            </a:r>
            <a:endParaRPr b="1" i="0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Mitgliederschwund und Nachwuchssorgen sind die derzeit größten und drängendsten Herausforderungen.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Daraus </a:t>
            </a: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resultiert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ein enormer Bedarf an digitaler Öffentlichkeitsarbeit (</a:t>
            </a: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Social Media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, Filmproduktionen, Homepage, etc.) 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Gemeinsames </a:t>
            </a: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cloud basiertes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Dokumentenmanagement und Projektkoordination sind die effektivsten und brauchbarsten Ansatzpunkte hinsichtlich der Vereinsdigitalisierung. 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Dies gelingt jedoch nur wenn alle Mitglieder sich darauf einlassen und technische Innovationen nicht blo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ckieren.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081" name="Google Shape;1081;g1077b8c96d9_6_11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2" name="Google Shape;1082;g1077b8c96d9_6_11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Christian Gottas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</a:t>
            </a: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jektleiter und Medienpädagoge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MedienundBildung.de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gottas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medienundbildung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com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083" name="Google Shape;1083;g1077b8c96d9_6_11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Der Digitale Werkzeugkasten für Kulturfördervereine (DaKu)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Projektimpuls aus einer Initiative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84" name="Google Shape;1084;g1077b8c96d9_6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11950" y="4177075"/>
            <a:ext cx="3349574" cy="2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1077b8c96d9_6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80400" y="3179001"/>
            <a:ext cx="2568899" cy="80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0eed309d96_0_49"/>
          <p:cNvSpPr/>
          <p:nvPr/>
        </p:nvSpPr>
        <p:spPr>
          <a:xfrm>
            <a:off x="0" y="0"/>
            <a:ext cx="81324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g10eed309d96_0_49"/>
          <p:cNvSpPr/>
          <p:nvPr/>
        </p:nvSpPr>
        <p:spPr>
          <a:xfrm>
            <a:off x="813225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g10eed309d96_0_49"/>
          <p:cNvSpPr txBox="1"/>
          <p:nvPr>
            <p:ph type="title"/>
          </p:nvPr>
        </p:nvSpPr>
        <p:spPr>
          <a:xfrm>
            <a:off x="630000" y="2274707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4200">
                <a:solidFill>
                  <a:schemeClr val="lt1"/>
                </a:solidFill>
              </a:rPr>
              <a:t>Stadtverwaltung Herzberg (Elster)</a:t>
            </a:r>
            <a:endParaRPr sz="4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500">
              <a:solidFill>
                <a:srgbClr val="8BBA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66BB8F"/>
                </a:solidFill>
              </a:rPr>
              <a:t>Kommentar aus der Verwaltung</a:t>
            </a:r>
            <a:endParaRPr sz="4100">
              <a:solidFill>
                <a:srgbClr val="66BB8F"/>
              </a:solidFill>
            </a:endParaRPr>
          </a:p>
        </p:txBody>
      </p:sp>
      <p:pic>
        <p:nvPicPr>
          <p:cNvPr id="1094" name="Google Shape;1094;g10eed309d96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450" y="4420592"/>
            <a:ext cx="2492251" cy="203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g10eed309d96_0_49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6" name="Google Shape;1096;g10eed309d96_0_49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Stephanie Kuntze</a:t>
            </a: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Stellvertretende Bürgermeisterin und Hauptamtsleiterin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 Herzberg (Elster)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kuntze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stadt-herzberg.de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1058f8120a_5_30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3" name="Google Shape;1103;g11058f8120a_5_30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g11058f8120a_5_30"/>
          <p:cNvSpPr txBox="1"/>
          <p:nvPr/>
        </p:nvSpPr>
        <p:spPr>
          <a:xfrm>
            <a:off x="599342" y="1396500"/>
            <a:ext cx="29142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05" name="Google Shape;1105;g11058f8120a_5_30"/>
          <p:cNvSpPr txBox="1"/>
          <p:nvPr/>
        </p:nvSpPr>
        <p:spPr>
          <a:xfrm>
            <a:off x="630000" y="2479600"/>
            <a:ext cx="7836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06" name="Google Shape;1106;g11058f8120a_5_30"/>
          <p:cNvSpPr txBox="1"/>
          <p:nvPr/>
        </p:nvSpPr>
        <p:spPr>
          <a:xfrm>
            <a:off x="758000" y="3022550"/>
            <a:ext cx="82935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7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07" name="Google Shape;1107;g11058f8120a_5_30"/>
          <p:cNvSpPr/>
          <p:nvPr/>
        </p:nvSpPr>
        <p:spPr>
          <a:xfrm>
            <a:off x="527346" y="1360689"/>
            <a:ext cx="7464600" cy="4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Ausgangslage</a:t>
            </a: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Kleinstadt mit &gt; 9.100 Einwohnern, zwischen Berlin und Leipzig gelegen im LK Elbe-Elster, Teil der Lausitz-Region: Herausforderungen bez. Wachstum, Strukturwandel, Sicherstellung von Beschäftigung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Stark betroffen von Abwanderung und demografischem Wandel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Stärken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Kreisstadt &amp; Mittelzentrum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Ländlich geprägt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Gewerbegebiete &amp; Einzelunternehmen mit jungen Unternehmer*innen , Coworking-Space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Starke Fokussierung auf Familie und Ehrenamt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Schwächen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Knappe Ressourcen – finanz- und strukturschwacher Landkreis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Räumliche Entfernung zu großen Städten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Sanierungsbedarf &amp; Leerstand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Steigender Altersdurchschnitt und erhöhter Seniorenanteil, Bevölkerungsrückgang bis 2040 von über 23 % gegenüber heute</a:t>
            </a:r>
            <a:endParaRPr b="1" sz="1600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08" name="Google Shape;1108;g11058f8120a_5_30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9" name="Google Shape;1109;g11058f8120a_5_30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Stephanie Kuntze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Stellvertretende Bürgermeisterin und Hauptamtsleiterin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 Herzberg (Elster)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kuntze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stadt-herzberg.de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10" name="Google Shape;1110;g11058f8120a_5_30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Stadtverwaltung Herzberg (Elster)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Verwaltung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111" name="Google Shape;1111;g11058f8120a_5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5450" y="2608125"/>
            <a:ext cx="3885123" cy="410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g11058f8120a_5_30"/>
          <p:cNvSpPr/>
          <p:nvPr/>
        </p:nvSpPr>
        <p:spPr>
          <a:xfrm>
            <a:off x="10407136" y="5920607"/>
            <a:ext cx="122100" cy="122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39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0eed309d96_0_5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9" name="Google Shape;1119;g10eed309d96_0_5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g10eed309d96_0_5"/>
          <p:cNvSpPr txBox="1"/>
          <p:nvPr/>
        </p:nvSpPr>
        <p:spPr>
          <a:xfrm>
            <a:off x="599342" y="1396500"/>
            <a:ext cx="29142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21" name="Google Shape;1121;g10eed309d96_0_5"/>
          <p:cNvSpPr txBox="1"/>
          <p:nvPr/>
        </p:nvSpPr>
        <p:spPr>
          <a:xfrm>
            <a:off x="630000" y="2479600"/>
            <a:ext cx="7836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22" name="Google Shape;1122;g10eed309d96_0_5"/>
          <p:cNvSpPr txBox="1"/>
          <p:nvPr/>
        </p:nvSpPr>
        <p:spPr>
          <a:xfrm>
            <a:off x="758000" y="3022550"/>
            <a:ext cx="82935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70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23" name="Google Shape;1123;g10eed309d96_0_5"/>
          <p:cNvSpPr/>
          <p:nvPr/>
        </p:nvSpPr>
        <p:spPr>
          <a:xfrm>
            <a:off x="527346" y="1284489"/>
            <a:ext cx="7464600" cy="4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Chancen &amp; Potenzialheber</a:t>
            </a: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Generationenübergreifende Angebote, proaktive Nutzung der Digitalisierung &amp; Innovationsforschung 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 Light"/>
              <a:buChar char="●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Verbesserung der öffentlichen Daseinsvorsorge, Steigerung der Attraktivität der Stadt als Lebensumfeld für junge Familien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Behutsame Flächenentwicklung (Innenentwicklung) von brach liegenden Grundstücken 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 Light"/>
              <a:buChar char="●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Aufwertung des Stadtbilds &amp; Eröffnung neuer Nutzungsmöglichkeiten für Wohn- und Arbeitsräume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Umdenken in der Verwaltung! 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14"/>
                </a:ext>
              </a:extLst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 Light"/>
              <a:buChar char="●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agile &amp; innovative Dienstleistungskommune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16"/>
                </a:ext>
              </a:extLst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 Light"/>
              <a:buChar char="●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Unterstützung &amp; Begleitung 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18"/>
                </a:ext>
              </a:extLst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Bindung der jüngeren Bevölkerungsgruppen an den Ort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20"/>
                </a:ext>
              </a:extLst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 Light"/>
              <a:buChar char="●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Rechtzeitige Beteiligung, Mitwirkung &amp; Bereitstellung weiterbildender Schulen 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  <a:extLst>
                <a:ext uri="http://customooxmlschemas.google.com/">
                  <go:slidesCustomData xmlns:go="http://customooxmlschemas.google.com/" textRoundtripDataId="22"/>
                </a:ext>
              </a:extLst>
            </a:endParaRPr>
          </a:p>
          <a:p>
            <a:pPr indent="-24130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A3743"/>
              </a:buClr>
              <a:buSzPts val="1700"/>
              <a:buFont typeface="Merriweather Sans"/>
              <a:buChar char="•"/>
            </a:pPr>
            <a:r>
              <a:rPr lang="en-US" sz="1600">
                <a:solidFill>
                  <a:srgbClr val="1A3743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Ehrenamt als wichtiger Baustein, der das Leben im Ort bunt, vielfältig &amp; mit Herz gestaltet! Das Gemeinschaftsgefühl ist im Moment wichtiger denn je…</a:t>
            </a:r>
            <a:endParaRPr sz="1600">
              <a:solidFill>
                <a:srgbClr val="1A3743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124" name="Google Shape;1124;g10eed309d9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450" y="4420592"/>
            <a:ext cx="2492251" cy="203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g10eed309d96_0_5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6" name="Google Shape;1126;g10eed309d96_0_5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Stephanie Kuntze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Stellvertretende Bürgermeisterin und Hauptamtsleiterin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 Herzberg (Elster)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kuntze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stadt-herzberg.de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27" name="Google Shape;1127;g10eed309d96_0_5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Stadtverwaltung </a:t>
            </a:r>
            <a:r>
              <a:rPr lang="en-US" sz="2300"/>
              <a:t>Herzberg (Elster)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Verwaltung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10c495afeee_0_0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4" name="Google Shape;1134;g10c495afeee_0_0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g10c495afeee_0_0"/>
          <p:cNvSpPr txBox="1"/>
          <p:nvPr/>
        </p:nvSpPr>
        <p:spPr>
          <a:xfrm>
            <a:off x="599342" y="1396500"/>
            <a:ext cx="29142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36" name="Google Shape;1136;g10c495afeee_0_0"/>
          <p:cNvSpPr txBox="1"/>
          <p:nvPr/>
        </p:nvSpPr>
        <p:spPr>
          <a:xfrm>
            <a:off x="630000" y="2479600"/>
            <a:ext cx="7836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137" name="Google Shape;1137;g10c495afee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450" y="4420592"/>
            <a:ext cx="2492251" cy="203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g10c495afeee_0_0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Stadtverwaltung Herzberg (Elster)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Verwaltung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39" name="Google Shape;1139;g10c495afeee_0_0"/>
          <p:cNvSpPr txBox="1"/>
          <p:nvPr/>
        </p:nvSpPr>
        <p:spPr>
          <a:xfrm>
            <a:off x="515702" y="1990054"/>
            <a:ext cx="7402800" cy="4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Risiken &amp; Herausforderungen</a:t>
            </a:r>
            <a:endParaRPr b="1"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Imageverlust: Herzberg (Elster) als Arbeitsort, nicht als Wohnort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Bereitstellung neuer Wohnformen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Ausbau &amp; Förderung von Coworking/Coliving für Rückkehrer, Zuzügler und als Perspektive für die junge Bevölkerung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Abhängigkeit von Fördermittel: Um digitale und innovative Projekte umzusetzen 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Bürokratie der Förderbedingungen und zusätzliche Ressourcen (Personal &amp; Eigenmittel) müssen beachten werden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Herzberg als Mittelzentrum: wichtige Aufgaben der regionalen Daseinsvorsorge und Nahversorgung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Beachtung der Ausweitung der Angebote und Projekte auf umliegende Kommunen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900"/>
              <a:buFont typeface="Merriweather Sans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Kombination Selbstverwaltung &amp; interkommunale Zusammenarbeit</a:t>
            </a:r>
            <a:endParaRPr sz="1600">
              <a:solidFill>
                <a:srgbClr val="1A37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333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600">
              <a:solidFill>
                <a:srgbClr val="1A37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A37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1600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40" name="Google Shape;1140;g10c495afeee_0_0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1" name="Google Shape;1141;g10c495afeee_0_0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Stephanie Kuntze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Stellvertretende Bürgermeisterin und Hauptamtsleiterin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 Herzberg (Elster)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kuntze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stadt-herzberg.de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1058f8120a_5_15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8" name="Google Shape;1148;g11058f8120a_5_15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g11058f8120a_5_15"/>
          <p:cNvSpPr txBox="1"/>
          <p:nvPr/>
        </p:nvSpPr>
        <p:spPr>
          <a:xfrm>
            <a:off x="599342" y="1396500"/>
            <a:ext cx="29142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50" name="Google Shape;1150;g11058f8120a_5_15"/>
          <p:cNvSpPr txBox="1"/>
          <p:nvPr/>
        </p:nvSpPr>
        <p:spPr>
          <a:xfrm>
            <a:off x="630000" y="2479600"/>
            <a:ext cx="7836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151" name="Google Shape;1151;g11058f8120a_5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450" y="4420592"/>
            <a:ext cx="2492251" cy="203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g11058f8120a_5_15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Stadtverwaltung Herzberg (Elster)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Verwaltung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53" name="Google Shape;1153;g11058f8120a_5_15"/>
          <p:cNvSpPr txBox="1"/>
          <p:nvPr/>
        </p:nvSpPr>
        <p:spPr>
          <a:xfrm>
            <a:off x="515702" y="1532854"/>
            <a:ext cx="7402800" cy="4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Anregun</a:t>
            </a: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gen</a:t>
            </a:r>
            <a:endParaRPr b="1" sz="16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Den Fokus nicht aus dem Auge verlieren: Die Stadt lebenswert zu gestalten, ist die zentrale Aufgabe der Verwaltung!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Ohne das Ehrenamt, ohne die vielfältigen Angebote und Veranstaltungen der Vereine &amp; Gruppen vor Ort wäre die Freizeitgestaltung eintönig und führte zu mehr Vereinsamung.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Deshalb ist es unsere Aufgabe, das Ehrenamt vor Ort zu unterstützen – Stichwort: Herzberg digital.verein.t – eine digitale Lösung zur Alltagserleichterung, Angebote als kleines Dankeschön &amp; Anerkennung bzw. Wertschätzung!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Einen Ort der Begegnung schaffen – Einen Ort mit digitaler Ausstattung, mit einer Ansprechpartner*in vor Ort und ganz wichtig: mit besonderem Flair – So ist das St.adtlabor entstanden (Seitenkapelle der St. Marie Kirche)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A3743"/>
              </a:buClr>
              <a:buSzPts val="1600"/>
              <a:buFont typeface="Merriweather Sans"/>
              <a:buChar char="•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Wir alle wissen &amp; merken es stets: Zeit ist einer der wichtigsten Faktoren, der immer weniger wird (Vereinnahmung durch Beruf) – Dass Engagierte noch diese wenige Zeit für die Gemeinschaft opfern, ist unbezahlbar!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1333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A374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1600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54" name="Google Shape;1154;g11058f8120a_5_15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5" name="Google Shape;1155;g11058f8120a_5_15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Stephanie Kuntze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Stellvertretende Bürgermeisterin und Hauptamtsleiterin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 Herzberg (Elster)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kuntze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stadt-herzberg.de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0eed309d96_0_64"/>
          <p:cNvSpPr/>
          <p:nvPr/>
        </p:nvSpPr>
        <p:spPr>
          <a:xfrm>
            <a:off x="0" y="0"/>
            <a:ext cx="81324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10eed309d96_0_64"/>
          <p:cNvSpPr/>
          <p:nvPr/>
        </p:nvSpPr>
        <p:spPr>
          <a:xfrm>
            <a:off x="813225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g10eed309d96_0_64"/>
          <p:cNvSpPr txBox="1"/>
          <p:nvPr>
            <p:ph type="title"/>
          </p:nvPr>
        </p:nvSpPr>
        <p:spPr>
          <a:xfrm>
            <a:off x="630000" y="1817507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4200">
                <a:solidFill>
                  <a:schemeClr val="lt1"/>
                </a:solidFill>
              </a:rPr>
              <a:t>Deutsche Stiftung für Engagement und Ehrenamt (DSEE)</a:t>
            </a:r>
            <a:endParaRPr sz="4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500">
              <a:solidFill>
                <a:srgbClr val="8BBA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66BB8F"/>
                </a:solidFill>
              </a:rPr>
              <a:t>Kommentar aus der Stiftungsarbeit</a:t>
            </a:r>
            <a:endParaRPr sz="4100">
              <a:solidFill>
                <a:srgbClr val="66BB8F"/>
              </a:solidFill>
            </a:endParaRPr>
          </a:p>
        </p:txBody>
      </p:sp>
      <p:pic>
        <p:nvPicPr>
          <p:cNvPr id="1164" name="Google Shape;1164;g10eed309d96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00" y="4060074"/>
            <a:ext cx="2403000" cy="22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g10eed309d96_0_64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6" name="Google Shape;1166;g10eed309d96_0_64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Hannes Jähnert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Vorstandsreferent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Deutsche Stiftung für Engagement und Ehrenamt</a:t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hannes.jaehnert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d-s-e-e.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077b8c96d9_6_38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3" name="Google Shape;1173;g1077b8c96d9_6_38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4" name="Google Shape;1174;g1077b8c96d9_6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100" y="4060074"/>
            <a:ext cx="2403000" cy="22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1077b8c96d9_6_38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6" name="Google Shape;1176;g1077b8c96d9_6_38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Hannes Jähnert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Vorstandsreferent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Deutsche Stiftung für Engagement und Ehrenamt</a:t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hannes.jaehnert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d-s-e-e.de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77" name="Google Shape;1177;g1077b8c96d9_6_38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Deutsche Stiftung für Engagement und Ehrenamt (DSEE)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Stiftungsarbeit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78" name="Google Shape;1178;g1077b8c96d9_6_38"/>
          <p:cNvSpPr txBox="1"/>
          <p:nvPr/>
        </p:nvSpPr>
        <p:spPr>
          <a:xfrm>
            <a:off x="527957" y="1825411"/>
            <a:ext cx="6254700" cy="4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Chancen und Risiken</a:t>
            </a:r>
            <a:endParaRPr b="1" i="0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Engagement und Ehrenamt auf dem Land traditionell sehr stabil. Vielleicht sogar zu stabil?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○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Bemerkenswerte Innovationen in Pandemiezeiten 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○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Risiko einer Vertiefung der digitalen Spaltung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Praxisbezug überzeugt bei der Einführung digitaler Anwendungen. Gelingt die Integration? 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○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Vielfalt der Gesellschaft im Innern abbilden!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○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Risiko einer ‘Verdopplung der Welt’ (Armin Nassehi)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Großes Interesse und gewaltiger Bedarf an Fördermitteln, Informationen und Beratung in Sachen IT.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○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Eine Chance den digitalen Wandel inklusiv zu gestalten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0eed309d96_0_78"/>
          <p:cNvSpPr/>
          <p:nvPr/>
        </p:nvSpPr>
        <p:spPr>
          <a:xfrm>
            <a:off x="0" y="0"/>
            <a:ext cx="81321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g10eed309d96_0_78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g10eed309d96_0_78"/>
          <p:cNvSpPr txBox="1"/>
          <p:nvPr>
            <p:ph type="title"/>
          </p:nvPr>
        </p:nvSpPr>
        <p:spPr>
          <a:xfrm>
            <a:off x="630000" y="802414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2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Zwischen Appstore </a:t>
            </a:r>
            <a:br>
              <a:rPr lang="en-US" sz="42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</a:br>
            <a:r>
              <a:rPr lang="en-US" sz="42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und Vereinsregister - Ländliches Ehrenamt auf dem Weg ins digitale Zeitalter (AppVeL)</a:t>
            </a:r>
            <a:endParaRPr sz="4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500">
              <a:solidFill>
                <a:srgbClr val="8BBA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66BB8F"/>
                </a:solidFill>
              </a:rPr>
              <a:t>Kommentar aus der Forschung</a:t>
            </a:r>
            <a:endParaRPr sz="4100">
              <a:solidFill>
                <a:srgbClr val="66BB8F"/>
              </a:solidFill>
            </a:endParaRPr>
          </a:p>
        </p:txBody>
      </p:sp>
      <p:pic>
        <p:nvPicPr>
          <p:cNvPr id="1187" name="Google Shape;1187;g10eed309d96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4550" y="4968104"/>
            <a:ext cx="3194975" cy="14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g10eed309d96_0_78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9" name="Google Shape;1189;g10eed309d96_0_78"/>
          <p:cNvSpPr txBox="1"/>
          <p:nvPr/>
        </p:nvSpPr>
        <p:spPr>
          <a:xfrm>
            <a:off x="9099100" y="784800"/>
            <a:ext cx="2669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Christoph Thewes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Wissenschaftlicher Mitarbeiter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Leibniz-Institut für Raum-</a:t>
            </a:r>
            <a:b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bezogene Sozialforschung (IRS)</a:t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christoph.thewes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leibniz-irs.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0e8c0bef65_0_1667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6" name="Google Shape;1196;g10e8c0bef65_0_1667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g10e8c0bef65_0_1667"/>
          <p:cNvSpPr txBox="1"/>
          <p:nvPr/>
        </p:nvSpPr>
        <p:spPr>
          <a:xfrm>
            <a:off x="630000" y="2479600"/>
            <a:ext cx="7836600" cy="3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98" name="Google Shape;1198;g10e8c0bef65_0_1667"/>
          <p:cNvSpPr txBox="1"/>
          <p:nvPr/>
        </p:nvSpPr>
        <p:spPr>
          <a:xfrm>
            <a:off x="645051" y="3251139"/>
            <a:ext cx="70335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Forschung zum </a:t>
            </a:r>
            <a:r>
              <a:rPr b="1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Stand der Digitalisierung </a:t>
            </a:r>
            <a:br>
              <a:rPr b="1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des Ehrenamts in ländlichen Räumen</a:t>
            </a:r>
            <a:endParaRPr b="1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Kooperation von neuland21 und IRS; Laufzeit bis 04/2023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Online-Fragebogen (N=2500) und vertiefende Interviews (N=30)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Zentrale </a:t>
            </a: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Fragen: Chancen, Risiken und Barrieren der Digitalisierung im Ehrenamt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Besonderheit: Möglichkeit der raum- und organisationsbezogenen Analyse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199" name="Google Shape;1199;g10e8c0bef65_0_1667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0" name="Google Shape;1200;g10e8c0bef65_0_1667"/>
          <p:cNvSpPr txBox="1"/>
          <p:nvPr/>
        </p:nvSpPr>
        <p:spPr>
          <a:xfrm>
            <a:off x="9099100" y="784800"/>
            <a:ext cx="2669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Christoph Thewes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Wissenschaftlicher Mitarbeiter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Leibniz-Institut für Raum-</a:t>
            </a:r>
            <a:b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bezogene Sozialforschung (IRS)</a:t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christoph.thewes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leibniz-irs.de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201" name="Google Shape;1201;g10e8c0bef65_0_1667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Zwischen Appstore und Vereinsregister – Ländliches Ehrenamt auf dem Weg ins digitale Zeitalter (AppVeL)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Forschung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202" name="Google Shape;1202;g10e8c0bef65_0_16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4550" y="4968104"/>
            <a:ext cx="3194975" cy="14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g10e8c0bef65_0_16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7600" y="3635042"/>
            <a:ext cx="19812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"/>
          <p:cNvSpPr/>
          <p:nvPr/>
        </p:nvSpPr>
        <p:spPr>
          <a:xfrm>
            <a:off x="0" y="3503100"/>
            <a:ext cx="12192000" cy="33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"/>
          <p:cNvSpPr/>
          <p:nvPr/>
        </p:nvSpPr>
        <p:spPr>
          <a:xfrm>
            <a:off x="0" y="0"/>
            <a:ext cx="12192000" cy="39312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"/>
          <p:cNvSpPr/>
          <p:nvPr/>
        </p:nvSpPr>
        <p:spPr>
          <a:xfrm>
            <a:off x="4114800" y="5136150"/>
            <a:ext cx="7904700" cy="84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"/>
          <p:cNvSpPr/>
          <p:nvPr/>
        </p:nvSpPr>
        <p:spPr>
          <a:xfrm>
            <a:off x="5388425" y="1323250"/>
            <a:ext cx="6803700" cy="3644100"/>
          </a:xfrm>
          <a:prstGeom prst="rect">
            <a:avLst/>
          </a:prstGeom>
          <a:solidFill>
            <a:srgbClr val="66BB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"/>
          <p:cNvSpPr txBox="1"/>
          <p:nvPr>
            <p:ph idx="2" type="subTitle"/>
          </p:nvPr>
        </p:nvSpPr>
        <p:spPr>
          <a:xfrm>
            <a:off x="7139846" y="5836350"/>
            <a:ext cx="4714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400"/>
              <a:buNone/>
            </a:pPr>
            <a:r>
              <a:rPr b="1" lang="en-US" sz="14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15. Zukunftsforum Ländliche Entwicklung 2022</a:t>
            </a:r>
            <a:br>
              <a:rPr b="1" i="1" lang="en-US" sz="14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-US" sz="1400">
                <a:solidFill>
                  <a:srgbClr val="003948"/>
                </a:solidFill>
              </a:rPr>
              <a:t>Starkes Ehrenamt – für ein gutes Leben auf dem Land!</a:t>
            </a:r>
            <a:endParaRPr b="1" sz="950">
              <a:solidFill>
                <a:srgbClr val="00394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500">
              <a:solidFill>
                <a:srgbClr val="0039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1A3743"/>
              </a:buClr>
              <a:buSzPts val="2400"/>
              <a:buNone/>
            </a:pPr>
            <a:r>
              <a:t/>
            </a:r>
            <a:endParaRPr sz="1400">
              <a:solidFill>
                <a:srgbClr val="003948"/>
              </a:solidFill>
            </a:endParaRPr>
          </a:p>
        </p:txBody>
      </p:sp>
      <p:sp>
        <p:nvSpPr>
          <p:cNvPr id="975" name="Google Shape;975;p1"/>
          <p:cNvSpPr txBox="1"/>
          <p:nvPr>
            <p:ph type="ctrTitle"/>
          </p:nvPr>
        </p:nvSpPr>
        <p:spPr>
          <a:xfrm>
            <a:off x="5834921" y="1730254"/>
            <a:ext cx="69384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SzPts val="5400"/>
              <a:buNone/>
            </a:pPr>
            <a:r>
              <a:rPr lang="en-US" sz="4200"/>
              <a:t>Ländliches Ehrenamt </a:t>
            </a:r>
            <a:br>
              <a:rPr lang="en-US" sz="4200"/>
            </a:br>
            <a:r>
              <a:rPr lang="en-US" sz="4200"/>
              <a:t>im digitalen Zeitalter</a:t>
            </a:r>
            <a:endParaRPr sz="4200"/>
          </a:p>
        </p:txBody>
      </p:sp>
      <p:pic>
        <p:nvPicPr>
          <p:cNvPr id="976" name="Google Shape;9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887" y="5415986"/>
            <a:ext cx="3706389" cy="8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28" y="5148396"/>
            <a:ext cx="1885401" cy="18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"/>
          <p:cNvSpPr txBox="1"/>
          <p:nvPr>
            <p:ph idx="2" type="subTitle"/>
          </p:nvPr>
        </p:nvSpPr>
        <p:spPr>
          <a:xfrm>
            <a:off x="5834925" y="3856754"/>
            <a:ext cx="6000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1A3743"/>
              </a:buClr>
              <a:buSzPts val="2400"/>
              <a:buNone/>
            </a:pPr>
            <a:r>
              <a:rPr b="1" lang="en-US" sz="21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Fachforum 32 </a:t>
            </a:r>
            <a:br>
              <a:rPr b="1" lang="en-US" sz="21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-US" sz="2100">
                <a:solidFill>
                  <a:srgbClr val="003948"/>
                </a:solidFill>
              </a:rPr>
              <a:t>27. Januar 2022 | 11:30-12:30 Uhr</a:t>
            </a:r>
            <a:endParaRPr sz="2100">
              <a:solidFill>
                <a:srgbClr val="003948"/>
              </a:solidFill>
            </a:endParaRPr>
          </a:p>
        </p:txBody>
      </p:sp>
      <p:pic>
        <p:nvPicPr>
          <p:cNvPr id="979" name="Google Shape;97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01" y="2868223"/>
            <a:ext cx="3483601" cy="17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0e8c0bef65_0_1685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0" name="Google Shape;1210;g10e8c0bef65_0_1685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g10e8c0bef65_0_1685"/>
          <p:cNvSpPr/>
          <p:nvPr/>
        </p:nvSpPr>
        <p:spPr>
          <a:xfrm>
            <a:off x="304585" y="2527300"/>
            <a:ext cx="5849293" cy="4068508"/>
          </a:xfrm>
          <a:custGeom>
            <a:rect b="b" l="l" r="r" t="t"/>
            <a:pathLst>
              <a:path extrusionOk="0" h="4068508" w="5849293">
                <a:moveTo>
                  <a:pt x="0" y="0"/>
                </a:moveTo>
                <a:lnTo>
                  <a:pt x="5849294" y="0"/>
                </a:lnTo>
                <a:lnTo>
                  <a:pt x="5849294" y="4068509"/>
                </a:lnTo>
                <a:lnTo>
                  <a:pt x="0" y="4068509"/>
                </a:lnTo>
                <a:close/>
              </a:path>
            </a:pathLst>
          </a:cu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10e8c0bef65_0_1685"/>
          <p:cNvSpPr/>
          <p:nvPr/>
        </p:nvSpPr>
        <p:spPr>
          <a:xfrm>
            <a:off x="1469362" y="2913054"/>
            <a:ext cx="4551701" cy="3169717"/>
          </a:xfrm>
          <a:custGeom>
            <a:rect b="b" l="l" r="r" t="t"/>
            <a:pathLst>
              <a:path extrusionOk="0" h="3169717" w="4551701">
                <a:moveTo>
                  <a:pt x="0" y="0"/>
                </a:moveTo>
                <a:lnTo>
                  <a:pt x="4551702" y="0"/>
                </a:lnTo>
                <a:lnTo>
                  <a:pt x="4551702" y="3169718"/>
                </a:lnTo>
                <a:lnTo>
                  <a:pt x="0" y="316971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g10e8c0bef65_0_1685"/>
          <p:cNvSpPr/>
          <p:nvPr/>
        </p:nvSpPr>
        <p:spPr>
          <a:xfrm>
            <a:off x="1473254" y="2917131"/>
            <a:ext cx="4543891" cy="3161564"/>
          </a:xfrm>
          <a:custGeom>
            <a:rect b="b" l="l" r="r" t="t"/>
            <a:pathLst>
              <a:path extrusionOk="0" h="3161564" w="4543891">
                <a:moveTo>
                  <a:pt x="0" y="0"/>
                </a:moveTo>
                <a:lnTo>
                  <a:pt x="4543892" y="0"/>
                </a:lnTo>
                <a:lnTo>
                  <a:pt x="4543892" y="3161565"/>
                </a:lnTo>
                <a:lnTo>
                  <a:pt x="0" y="3161565"/>
                </a:lnTo>
                <a:close/>
              </a:path>
            </a:pathLst>
          </a:cu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10e8c0bef65_0_1685"/>
          <p:cNvSpPr/>
          <p:nvPr/>
        </p:nvSpPr>
        <p:spPr>
          <a:xfrm>
            <a:off x="1469362" y="607876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10e8c0bef65_0_1685"/>
          <p:cNvSpPr/>
          <p:nvPr/>
        </p:nvSpPr>
        <p:spPr>
          <a:xfrm>
            <a:off x="1469362" y="604608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10e8c0bef65_0_1685"/>
          <p:cNvSpPr/>
          <p:nvPr/>
        </p:nvSpPr>
        <p:spPr>
          <a:xfrm>
            <a:off x="1469362" y="601341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10e8c0bef65_0_1685"/>
          <p:cNvSpPr/>
          <p:nvPr/>
        </p:nvSpPr>
        <p:spPr>
          <a:xfrm>
            <a:off x="1469362" y="598072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10e8c0bef65_0_1685"/>
          <p:cNvSpPr/>
          <p:nvPr/>
        </p:nvSpPr>
        <p:spPr>
          <a:xfrm>
            <a:off x="1469362" y="59480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10e8c0bef65_0_1685"/>
          <p:cNvSpPr/>
          <p:nvPr/>
        </p:nvSpPr>
        <p:spPr>
          <a:xfrm>
            <a:off x="1469362" y="591537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10e8c0bef65_0_1685"/>
          <p:cNvSpPr/>
          <p:nvPr/>
        </p:nvSpPr>
        <p:spPr>
          <a:xfrm>
            <a:off x="1469362" y="588288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10e8c0bef65_0_1685"/>
          <p:cNvSpPr/>
          <p:nvPr/>
        </p:nvSpPr>
        <p:spPr>
          <a:xfrm>
            <a:off x="1469362" y="585021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10e8c0bef65_0_1685"/>
          <p:cNvSpPr/>
          <p:nvPr/>
        </p:nvSpPr>
        <p:spPr>
          <a:xfrm>
            <a:off x="1469362" y="581753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10e8c0bef65_0_1685"/>
          <p:cNvSpPr/>
          <p:nvPr/>
        </p:nvSpPr>
        <p:spPr>
          <a:xfrm>
            <a:off x="1469362" y="578486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10e8c0bef65_0_1685"/>
          <p:cNvSpPr/>
          <p:nvPr/>
        </p:nvSpPr>
        <p:spPr>
          <a:xfrm>
            <a:off x="1469362" y="57521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10e8c0bef65_0_1685"/>
          <p:cNvSpPr/>
          <p:nvPr/>
        </p:nvSpPr>
        <p:spPr>
          <a:xfrm>
            <a:off x="1469362" y="571951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10e8c0bef65_0_1685"/>
          <p:cNvSpPr/>
          <p:nvPr/>
        </p:nvSpPr>
        <p:spPr>
          <a:xfrm>
            <a:off x="1469362" y="568701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g10e8c0bef65_0_1685"/>
          <p:cNvSpPr/>
          <p:nvPr/>
        </p:nvSpPr>
        <p:spPr>
          <a:xfrm>
            <a:off x="1469362" y="565434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g10e8c0bef65_0_1685"/>
          <p:cNvSpPr/>
          <p:nvPr/>
        </p:nvSpPr>
        <p:spPr>
          <a:xfrm>
            <a:off x="1469362" y="562165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g10e8c0bef65_0_1685"/>
          <p:cNvSpPr/>
          <p:nvPr/>
        </p:nvSpPr>
        <p:spPr>
          <a:xfrm>
            <a:off x="1469362" y="558898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g10e8c0bef65_0_1685"/>
          <p:cNvSpPr/>
          <p:nvPr/>
        </p:nvSpPr>
        <p:spPr>
          <a:xfrm>
            <a:off x="1469362" y="55563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10e8c0bef65_0_1685"/>
          <p:cNvSpPr/>
          <p:nvPr/>
        </p:nvSpPr>
        <p:spPr>
          <a:xfrm>
            <a:off x="1469362" y="552363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g10e8c0bef65_0_1685"/>
          <p:cNvSpPr/>
          <p:nvPr/>
        </p:nvSpPr>
        <p:spPr>
          <a:xfrm>
            <a:off x="1469362" y="54911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g10e8c0bef65_0_1685"/>
          <p:cNvSpPr/>
          <p:nvPr/>
        </p:nvSpPr>
        <p:spPr>
          <a:xfrm>
            <a:off x="1469362" y="545846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g10e8c0bef65_0_1685"/>
          <p:cNvSpPr/>
          <p:nvPr/>
        </p:nvSpPr>
        <p:spPr>
          <a:xfrm>
            <a:off x="1469362" y="542579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10e8c0bef65_0_1685"/>
          <p:cNvSpPr/>
          <p:nvPr/>
        </p:nvSpPr>
        <p:spPr>
          <a:xfrm>
            <a:off x="1469362" y="539310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g10e8c0bef65_0_1685"/>
          <p:cNvSpPr/>
          <p:nvPr/>
        </p:nvSpPr>
        <p:spPr>
          <a:xfrm>
            <a:off x="1469362" y="5360439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g10e8c0bef65_0_1685"/>
          <p:cNvSpPr/>
          <p:nvPr/>
        </p:nvSpPr>
        <p:spPr>
          <a:xfrm>
            <a:off x="1469362" y="532795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10e8c0bef65_0_1685"/>
          <p:cNvSpPr/>
          <p:nvPr/>
        </p:nvSpPr>
        <p:spPr>
          <a:xfrm>
            <a:off x="1469362" y="529526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10e8c0bef65_0_1685"/>
          <p:cNvSpPr/>
          <p:nvPr/>
        </p:nvSpPr>
        <p:spPr>
          <a:xfrm>
            <a:off x="1469362" y="526259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g10e8c0bef65_0_1685"/>
          <p:cNvSpPr/>
          <p:nvPr/>
        </p:nvSpPr>
        <p:spPr>
          <a:xfrm>
            <a:off x="1469362" y="522991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g10e8c0bef65_0_1685"/>
          <p:cNvSpPr/>
          <p:nvPr/>
        </p:nvSpPr>
        <p:spPr>
          <a:xfrm>
            <a:off x="1469362" y="519723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g10e8c0bef65_0_1685"/>
          <p:cNvSpPr/>
          <p:nvPr/>
        </p:nvSpPr>
        <p:spPr>
          <a:xfrm>
            <a:off x="1469362" y="516456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g10e8c0bef65_0_1685"/>
          <p:cNvSpPr/>
          <p:nvPr/>
        </p:nvSpPr>
        <p:spPr>
          <a:xfrm>
            <a:off x="1469362" y="51320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g10e8c0bef65_0_1685"/>
          <p:cNvSpPr/>
          <p:nvPr/>
        </p:nvSpPr>
        <p:spPr>
          <a:xfrm>
            <a:off x="1469362" y="50993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g10e8c0bef65_0_1685"/>
          <p:cNvSpPr/>
          <p:nvPr/>
        </p:nvSpPr>
        <p:spPr>
          <a:xfrm>
            <a:off x="1469362" y="506672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g10e8c0bef65_0_1685"/>
          <p:cNvSpPr/>
          <p:nvPr/>
        </p:nvSpPr>
        <p:spPr>
          <a:xfrm>
            <a:off x="1469362" y="503403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g10e8c0bef65_0_1685"/>
          <p:cNvSpPr/>
          <p:nvPr/>
        </p:nvSpPr>
        <p:spPr>
          <a:xfrm>
            <a:off x="1469362" y="500136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g10e8c0bef65_0_1685"/>
          <p:cNvSpPr/>
          <p:nvPr/>
        </p:nvSpPr>
        <p:spPr>
          <a:xfrm>
            <a:off x="1469362" y="496868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g10e8c0bef65_0_1685"/>
          <p:cNvSpPr/>
          <p:nvPr/>
        </p:nvSpPr>
        <p:spPr>
          <a:xfrm>
            <a:off x="1469362" y="493619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g10e8c0bef65_0_1685"/>
          <p:cNvSpPr/>
          <p:nvPr/>
        </p:nvSpPr>
        <p:spPr>
          <a:xfrm>
            <a:off x="1469362" y="490352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g10e8c0bef65_0_1685"/>
          <p:cNvSpPr/>
          <p:nvPr/>
        </p:nvSpPr>
        <p:spPr>
          <a:xfrm>
            <a:off x="1469362" y="487084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10e8c0bef65_0_1685"/>
          <p:cNvSpPr/>
          <p:nvPr/>
        </p:nvSpPr>
        <p:spPr>
          <a:xfrm>
            <a:off x="1469362" y="483817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g10e8c0bef65_0_1685"/>
          <p:cNvSpPr/>
          <p:nvPr/>
        </p:nvSpPr>
        <p:spPr>
          <a:xfrm>
            <a:off x="1469362" y="480548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g10e8c0bef65_0_1685"/>
          <p:cNvSpPr/>
          <p:nvPr/>
        </p:nvSpPr>
        <p:spPr>
          <a:xfrm>
            <a:off x="1469362" y="477280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g10e8c0bef65_0_1685"/>
          <p:cNvSpPr/>
          <p:nvPr/>
        </p:nvSpPr>
        <p:spPr>
          <a:xfrm>
            <a:off x="1469362" y="47403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10e8c0bef65_0_1685"/>
          <p:cNvSpPr/>
          <p:nvPr/>
        </p:nvSpPr>
        <p:spPr>
          <a:xfrm>
            <a:off x="1469362" y="470764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10e8c0bef65_0_1685"/>
          <p:cNvSpPr/>
          <p:nvPr/>
        </p:nvSpPr>
        <p:spPr>
          <a:xfrm>
            <a:off x="1469362" y="467496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g10e8c0bef65_0_1685"/>
          <p:cNvSpPr/>
          <p:nvPr/>
        </p:nvSpPr>
        <p:spPr>
          <a:xfrm>
            <a:off x="1469362" y="464229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g10e8c0bef65_0_1685"/>
          <p:cNvSpPr/>
          <p:nvPr/>
        </p:nvSpPr>
        <p:spPr>
          <a:xfrm>
            <a:off x="1469362" y="460961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10e8c0bef65_0_1685"/>
          <p:cNvSpPr/>
          <p:nvPr/>
        </p:nvSpPr>
        <p:spPr>
          <a:xfrm>
            <a:off x="1469362" y="457694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g10e8c0bef65_0_1685"/>
          <p:cNvSpPr/>
          <p:nvPr/>
        </p:nvSpPr>
        <p:spPr>
          <a:xfrm>
            <a:off x="1469362" y="454445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g10e8c0bef65_0_1685"/>
          <p:cNvSpPr/>
          <p:nvPr/>
        </p:nvSpPr>
        <p:spPr>
          <a:xfrm>
            <a:off x="1469362" y="451177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g10e8c0bef65_0_1685"/>
          <p:cNvSpPr/>
          <p:nvPr/>
        </p:nvSpPr>
        <p:spPr>
          <a:xfrm>
            <a:off x="1469362" y="447910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g10e8c0bef65_0_1685"/>
          <p:cNvSpPr/>
          <p:nvPr/>
        </p:nvSpPr>
        <p:spPr>
          <a:xfrm>
            <a:off x="1469362" y="444641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10e8c0bef65_0_1685"/>
          <p:cNvSpPr/>
          <p:nvPr/>
        </p:nvSpPr>
        <p:spPr>
          <a:xfrm>
            <a:off x="1469362" y="44137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10e8c0bef65_0_1685"/>
          <p:cNvSpPr/>
          <p:nvPr/>
        </p:nvSpPr>
        <p:spPr>
          <a:xfrm>
            <a:off x="1469362" y="438106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10e8c0bef65_0_1685"/>
          <p:cNvSpPr/>
          <p:nvPr/>
        </p:nvSpPr>
        <p:spPr>
          <a:xfrm>
            <a:off x="1469362" y="434857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10e8c0bef65_0_1685"/>
          <p:cNvSpPr/>
          <p:nvPr/>
        </p:nvSpPr>
        <p:spPr>
          <a:xfrm>
            <a:off x="1469362" y="431589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10e8c0bef65_0_1685"/>
          <p:cNvSpPr/>
          <p:nvPr/>
        </p:nvSpPr>
        <p:spPr>
          <a:xfrm>
            <a:off x="1469362" y="428322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10e8c0bef65_0_1685"/>
          <p:cNvSpPr/>
          <p:nvPr/>
        </p:nvSpPr>
        <p:spPr>
          <a:xfrm>
            <a:off x="1469362" y="425053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g10e8c0bef65_0_1685"/>
          <p:cNvSpPr/>
          <p:nvPr/>
        </p:nvSpPr>
        <p:spPr>
          <a:xfrm>
            <a:off x="1469362" y="421786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10e8c0bef65_0_1685"/>
          <p:cNvSpPr/>
          <p:nvPr/>
        </p:nvSpPr>
        <p:spPr>
          <a:xfrm>
            <a:off x="1469362" y="418518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g10e8c0bef65_0_1685"/>
          <p:cNvSpPr/>
          <p:nvPr/>
        </p:nvSpPr>
        <p:spPr>
          <a:xfrm>
            <a:off x="1469362" y="415269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10e8c0bef65_0_1685"/>
          <p:cNvSpPr/>
          <p:nvPr/>
        </p:nvSpPr>
        <p:spPr>
          <a:xfrm>
            <a:off x="1469362" y="412002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10e8c0bef65_0_1685"/>
          <p:cNvSpPr/>
          <p:nvPr/>
        </p:nvSpPr>
        <p:spPr>
          <a:xfrm>
            <a:off x="1469362" y="408734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g10e8c0bef65_0_1685"/>
          <p:cNvSpPr/>
          <p:nvPr/>
        </p:nvSpPr>
        <p:spPr>
          <a:xfrm>
            <a:off x="1469362" y="40546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g10e8c0bef65_0_1685"/>
          <p:cNvSpPr/>
          <p:nvPr/>
        </p:nvSpPr>
        <p:spPr>
          <a:xfrm>
            <a:off x="1469362" y="40219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g10e8c0bef65_0_1685"/>
          <p:cNvSpPr/>
          <p:nvPr/>
        </p:nvSpPr>
        <p:spPr>
          <a:xfrm>
            <a:off x="1469362" y="398932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g10e8c0bef65_0_1685"/>
          <p:cNvSpPr/>
          <p:nvPr/>
        </p:nvSpPr>
        <p:spPr>
          <a:xfrm>
            <a:off x="1469362" y="395683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g10e8c0bef65_0_1685"/>
          <p:cNvSpPr/>
          <p:nvPr/>
        </p:nvSpPr>
        <p:spPr>
          <a:xfrm>
            <a:off x="1469362" y="392415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g10e8c0bef65_0_1685"/>
          <p:cNvSpPr/>
          <p:nvPr/>
        </p:nvSpPr>
        <p:spPr>
          <a:xfrm>
            <a:off x="1469362" y="389148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g10e8c0bef65_0_1685"/>
          <p:cNvSpPr/>
          <p:nvPr/>
        </p:nvSpPr>
        <p:spPr>
          <a:xfrm>
            <a:off x="1469362" y="385879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g10e8c0bef65_0_1685"/>
          <p:cNvSpPr/>
          <p:nvPr/>
        </p:nvSpPr>
        <p:spPr>
          <a:xfrm>
            <a:off x="1469362" y="382611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g10e8c0bef65_0_1685"/>
          <p:cNvSpPr/>
          <p:nvPr/>
        </p:nvSpPr>
        <p:spPr>
          <a:xfrm>
            <a:off x="1469362" y="379344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10e8c0bef65_0_1685"/>
          <p:cNvSpPr/>
          <p:nvPr/>
        </p:nvSpPr>
        <p:spPr>
          <a:xfrm>
            <a:off x="1469362" y="37609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0e8c0bef65_0_1685"/>
          <p:cNvSpPr/>
          <p:nvPr/>
        </p:nvSpPr>
        <p:spPr>
          <a:xfrm>
            <a:off x="1469362" y="372827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g10e8c0bef65_0_1685"/>
          <p:cNvSpPr/>
          <p:nvPr/>
        </p:nvSpPr>
        <p:spPr>
          <a:xfrm>
            <a:off x="1469362" y="369560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g10e8c0bef65_0_1685"/>
          <p:cNvSpPr/>
          <p:nvPr/>
        </p:nvSpPr>
        <p:spPr>
          <a:xfrm>
            <a:off x="1469362" y="36629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g10e8c0bef65_0_1685"/>
          <p:cNvSpPr/>
          <p:nvPr/>
        </p:nvSpPr>
        <p:spPr>
          <a:xfrm>
            <a:off x="1469362" y="363025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g10e8c0bef65_0_1685"/>
          <p:cNvSpPr/>
          <p:nvPr/>
        </p:nvSpPr>
        <p:spPr>
          <a:xfrm>
            <a:off x="1469362" y="359756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g10e8c0bef65_0_1685"/>
          <p:cNvSpPr/>
          <p:nvPr/>
        </p:nvSpPr>
        <p:spPr>
          <a:xfrm>
            <a:off x="1469362" y="35650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g10e8c0bef65_0_1685"/>
          <p:cNvSpPr/>
          <p:nvPr/>
        </p:nvSpPr>
        <p:spPr>
          <a:xfrm>
            <a:off x="1469362" y="353241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g10e8c0bef65_0_1685"/>
          <p:cNvSpPr/>
          <p:nvPr/>
        </p:nvSpPr>
        <p:spPr>
          <a:xfrm>
            <a:off x="1469362" y="349972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g10e8c0bef65_0_1685"/>
          <p:cNvSpPr/>
          <p:nvPr/>
        </p:nvSpPr>
        <p:spPr>
          <a:xfrm>
            <a:off x="1469362" y="346705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g10e8c0bef65_0_1685"/>
          <p:cNvSpPr/>
          <p:nvPr/>
        </p:nvSpPr>
        <p:spPr>
          <a:xfrm>
            <a:off x="1469362" y="343437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g10e8c0bef65_0_1685"/>
          <p:cNvSpPr/>
          <p:nvPr/>
        </p:nvSpPr>
        <p:spPr>
          <a:xfrm>
            <a:off x="1469362" y="3401688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g10e8c0bef65_0_1685"/>
          <p:cNvSpPr/>
          <p:nvPr/>
        </p:nvSpPr>
        <p:spPr>
          <a:xfrm>
            <a:off x="1469362" y="33692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g10e8c0bef65_0_1685"/>
          <p:cNvSpPr/>
          <p:nvPr/>
        </p:nvSpPr>
        <p:spPr>
          <a:xfrm>
            <a:off x="1469362" y="333653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10e8c0bef65_0_1685"/>
          <p:cNvSpPr/>
          <p:nvPr/>
        </p:nvSpPr>
        <p:spPr>
          <a:xfrm>
            <a:off x="1469362" y="330384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g10e8c0bef65_0_1685"/>
          <p:cNvSpPr/>
          <p:nvPr/>
        </p:nvSpPr>
        <p:spPr>
          <a:xfrm>
            <a:off x="1469362" y="327117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g10e8c0bef65_0_1685"/>
          <p:cNvSpPr/>
          <p:nvPr/>
        </p:nvSpPr>
        <p:spPr>
          <a:xfrm>
            <a:off x="1469362" y="323849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10e8c0bef65_0_1685"/>
          <p:cNvSpPr/>
          <p:nvPr/>
        </p:nvSpPr>
        <p:spPr>
          <a:xfrm>
            <a:off x="1469362" y="320600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g10e8c0bef65_0_1685"/>
          <p:cNvSpPr/>
          <p:nvPr/>
        </p:nvSpPr>
        <p:spPr>
          <a:xfrm>
            <a:off x="1469362" y="317333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g10e8c0bef65_0_1685"/>
          <p:cNvSpPr/>
          <p:nvPr/>
        </p:nvSpPr>
        <p:spPr>
          <a:xfrm>
            <a:off x="1469362" y="314065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10e8c0bef65_0_1685"/>
          <p:cNvSpPr/>
          <p:nvPr/>
        </p:nvSpPr>
        <p:spPr>
          <a:xfrm>
            <a:off x="1469362" y="310798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g10e8c0bef65_0_1685"/>
          <p:cNvSpPr/>
          <p:nvPr/>
        </p:nvSpPr>
        <p:spPr>
          <a:xfrm>
            <a:off x="2352321" y="607876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g10e8c0bef65_0_1685"/>
          <p:cNvSpPr/>
          <p:nvPr/>
        </p:nvSpPr>
        <p:spPr>
          <a:xfrm>
            <a:off x="2352321" y="604608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10e8c0bef65_0_1685"/>
          <p:cNvSpPr/>
          <p:nvPr/>
        </p:nvSpPr>
        <p:spPr>
          <a:xfrm>
            <a:off x="2352321" y="601341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g10e8c0bef65_0_1685"/>
          <p:cNvSpPr/>
          <p:nvPr/>
        </p:nvSpPr>
        <p:spPr>
          <a:xfrm>
            <a:off x="2352321" y="598072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10e8c0bef65_0_1685"/>
          <p:cNvSpPr/>
          <p:nvPr/>
        </p:nvSpPr>
        <p:spPr>
          <a:xfrm>
            <a:off x="2352321" y="59480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10e8c0bef65_0_1685"/>
          <p:cNvSpPr/>
          <p:nvPr/>
        </p:nvSpPr>
        <p:spPr>
          <a:xfrm>
            <a:off x="2352321" y="591537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10e8c0bef65_0_1685"/>
          <p:cNvSpPr/>
          <p:nvPr/>
        </p:nvSpPr>
        <p:spPr>
          <a:xfrm>
            <a:off x="2352321" y="588288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g10e8c0bef65_0_1685"/>
          <p:cNvSpPr/>
          <p:nvPr/>
        </p:nvSpPr>
        <p:spPr>
          <a:xfrm>
            <a:off x="2352321" y="585021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g10e8c0bef65_0_1685"/>
          <p:cNvSpPr/>
          <p:nvPr/>
        </p:nvSpPr>
        <p:spPr>
          <a:xfrm>
            <a:off x="2352321" y="581753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10e8c0bef65_0_1685"/>
          <p:cNvSpPr/>
          <p:nvPr/>
        </p:nvSpPr>
        <p:spPr>
          <a:xfrm>
            <a:off x="2352321" y="578486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g10e8c0bef65_0_1685"/>
          <p:cNvSpPr/>
          <p:nvPr/>
        </p:nvSpPr>
        <p:spPr>
          <a:xfrm>
            <a:off x="2352321" y="57521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g10e8c0bef65_0_1685"/>
          <p:cNvSpPr/>
          <p:nvPr/>
        </p:nvSpPr>
        <p:spPr>
          <a:xfrm>
            <a:off x="2352321" y="571951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g10e8c0bef65_0_1685"/>
          <p:cNvSpPr/>
          <p:nvPr/>
        </p:nvSpPr>
        <p:spPr>
          <a:xfrm>
            <a:off x="2352321" y="568701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10e8c0bef65_0_1685"/>
          <p:cNvSpPr/>
          <p:nvPr/>
        </p:nvSpPr>
        <p:spPr>
          <a:xfrm>
            <a:off x="2352321" y="565434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g10e8c0bef65_0_1685"/>
          <p:cNvSpPr/>
          <p:nvPr/>
        </p:nvSpPr>
        <p:spPr>
          <a:xfrm>
            <a:off x="2352321" y="562165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10e8c0bef65_0_1685"/>
          <p:cNvSpPr/>
          <p:nvPr/>
        </p:nvSpPr>
        <p:spPr>
          <a:xfrm>
            <a:off x="2352321" y="558898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10e8c0bef65_0_1685"/>
          <p:cNvSpPr/>
          <p:nvPr/>
        </p:nvSpPr>
        <p:spPr>
          <a:xfrm>
            <a:off x="2352321" y="55563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10e8c0bef65_0_1685"/>
          <p:cNvSpPr/>
          <p:nvPr/>
        </p:nvSpPr>
        <p:spPr>
          <a:xfrm>
            <a:off x="2352321" y="552363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g10e8c0bef65_0_1685"/>
          <p:cNvSpPr/>
          <p:nvPr/>
        </p:nvSpPr>
        <p:spPr>
          <a:xfrm>
            <a:off x="2352321" y="54911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g10e8c0bef65_0_1685"/>
          <p:cNvSpPr/>
          <p:nvPr/>
        </p:nvSpPr>
        <p:spPr>
          <a:xfrm>
            <a:off x="2352321" y="545846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g10e8c0bef65_0_1685"/>
          <p:cNvSpPr/>
          <p:nvPr/>
        </p:nvSpPr>
        <p:spPr>
          <a:xfrm>
            <a:off x="2352321" y="542579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10e8c0bef65_0_1685"/>
          <p:cNvSpPr/>
          <p:nvPr/>
        </p:nvSpPr>
        <p:spPr>
          <a:xfrm>
            <a:off x="2352321" y="539310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10e8c0bef65_0_1685"/>
          <p:cNvSpPr/>
          <p:nvPr/>
        </p:nvSpPr>
        <p:spPr>
          <a:xfrm>
            <a:off x="2352321" y="5360439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10e8c0bef65_0_1685"/>
          <p:cNvSpPr/>
          <p:nvPr/>
        </p:nvSpPr>
        <p:spPr>
          <a:xfrm>
            <a:off x="2352321" y="532795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10e8c0bef65_0_1685"/>
          <p:cNvSpPr/>
          <p:nvPr/>
        </p:nvSpPr>
        <p:spPr>
          <a:xfrm>
            <a:off x="2352321" y="529526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g10e8c0bef65_0_1685"/>
          <p:cNvSpPr/>
          <p:nvPr/>
        </p:nvSpPr>
        <p:spPr>
          <a:xfrm>
            <a:off x="2352321" y="526259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g10e8c0bef65_0_1685"/>
          <p:cNvSpPr/>
          <p:nvPr/>
        </p:nvSpPr>
        <p:spPr>
          <a:xfrm>
            <a:off x="2352321" y="522991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g10e8c0bef65_0_1685"/>
          <p:cNvSpPr/>
          <p:nvPr/>
        </p:nvSpPr>
        <p:spPr>
          <a:xfrm>
            <a:off x="2352321" y="519723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g10e8c0bef65_0_1685"/>
          <p:cNvSpPr/>
          <p:nvPr/>
        </p:nvSpPr>
        <p:spPr>
          <a:xfrm>
            <a:off x="2352321" y="516456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g10e8c0bef65_0_1685"/>
          <p:cNvSpPr/>
          <p:nvPr/>
        </p:nvSpPr>
        <p:spPr>
          <a:xfrm>
            <a:off x="2352321" y="51320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g10e8c0bef65_0_1685"/>
          <p:cNvSpPr/>
          <p:nvPr/>
        </p:nvSpPr>
        <p:spPr>
          <a:xfrm>
            <a:off x="2352321" y="50993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g10e8c0bef65_0_1685"/>
          <p:cNvSpPr/>
          <p:nvPr/>
        </p:nvSpPr>
        <p:spPr>
          <a:xfrm>
            <a:off x="2352321" y="506672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g10e8c0bef65_0_1685"/>
          <p:cNvSpPr/>
          <p:nvPr/>
        </p:nvSpPr>
        <p:spPr>
          <a:xfrm>
            <a:off x="2352321" y="503403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10e8c0bef65_0_1685"/>
          <p:cNvSpPr/>
          <p:nvPr/>
        </p:nvSpPr>
        <p:spPr>
          <a:xfrm>
            <a:off x="2352321" y="500136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10e8c0bef65_0_1685"/>
          <p:cNvSpPr/>
          <p:nvPr/>
        </p:nvSpPr>
        <p:spPr>
          <a:xfrm>
            <a:off x="2352321" y="496868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g10e8c0bef65_0_1685"/>
          <p:cNvSpPr/>
          <p:nvPr/>
        </p:nvSpPr>
        <p:spPr>
          <a:xfrm>
            <a:off x="2352321" y="493619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10e8c0bef65_0_1685"/>
          <p:cNvSpPr/>
          <p:nvPr/>
        </p:nvSpPr>
        <p:spPr>
          <a:xfrm>
            <a:off x="2352321" y="490352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10e8c0bef65_0_1685"/>
          <p:cNvSpPr/>
          <p:nvPr/>
        </p:nvSpPr>
        <p:spPr>
          <a:xfrm>
            <a:off x="2352321" y="487084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10e8c0bef65_0_1685"/>
          <p:cNvSpPr/>
          <p:nvPr/>
        </p:nvSpPr>
        <p:spPr>
          <a:xfrm>
            <a:off x="2352321" y="483817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g10e8c0bef65_0_1685"/>
          <p:cNvSpPr/>
          <p:nvPr/>
        </p:nvSpPr>
        <p:spPr>
          <a:xfrm>
            <a:off x="2352321" y="480548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g10e8c0bef65_0_1685"/>
          <p:cNvSpPr/>
          <p:nvPr/>
        </p:nvSpPr>
        <p:spPr>
          <a:xfrm>
            <a:off x="2352321" y="477280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g10e8c0bef65_0_1685"/>
          <p:cNvSpPr/>
          <p:nvPr/>
        </p:nvSpPr>
        <p:spPr>
          <a:xfrm>
            <a:off x="2352321" y="47403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10e8c0bef65_0_1685"/>
          <p:cNvSpPr/>
          <p:nvPr/>
        </p:nvSpPr>
        <p:spPr>
          <a:xfrm>
            <a:off x="2352321" y="470764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g10e8c0bef65_0_1685"/>
          <p:cNvSpPr/>
          <p:nvPr/>
        </p:nvSpPr>
        <p:spPr>
          <a:xfrm>
            <a:off x="2352321" y="467496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g10e8c0bef65_0_1685"/>
          <p:cNvSpPr/>
          <p:nvPr/>
        </p:nvSpPr>
        <p:spPr>
          <a:xfrm>
            <a:off x="2352321" y="464229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g10e8c0bef65_0_1685"/>
          <p:cNvSpPr/>
          <p:nvPr/>
        </p:nvSpPr>
        <p:spPr>
          <a:xfrm>
            <a:off x="2352321" y="460961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g10e8c0bef65_0_1685"/>
          <p:cNvSpPr/>
          <p:nvPr/>
        </p:nvSpPr>
        <p:spPr>
          <a:xfrm>
            <a:off x="2352321" y="457694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g10e8c0bef65_0_1685"/>
          <p:cNvSpPr/>
          <p:nvPr/>
        </p:nvSpPr>
        <p:spPr>
          <a:xfrm>
            <a:off x="2352321" y="454445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g10e8c0bef65_0_1685"/>
          <p:cNvSpPr/>
          <p:nvPr/>
        </p:nvSpPr>
        <p:spPr>
          <a:xfrm>
            <a:off x="2352321" y="451177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10e8c0bef65_0_1685"/>
          <p:cNvSpPr/>
          <p:nvPr/>
        </p:nvSpPr>
        <p:spPr>
          <a:xfrm>
            <a:off x="2352321" y="447910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g10e8c0bef65_0_1685"/>
          <p:cNvSpPr/>
          <p:nvPr/>
        </p:nvSpPr>
        <p:spPr>
          <a:xfrm>
            <a:off x="2352321" y="444641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10e8c0bef65_0_1685"/>
          <p:cNvSpPr/>
          <p:nvPr/>
        </p:nvSpPr>
        <p:spPr>
          <a:xfrm>
            <a:off x="2352321" y="44137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10e8c0bef65_0_1685"/>
          <p:cNvSpPr/>
          <p:nvPr/>
        </p:nvSpPr>
        <p:spPr>
          <a:xfrm>
            <a:off x="2352321" y="438106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10e8c0bef65_0_1685"/>
          <p:cNvSpPr/>
          <p:nvPr/>
        </p:nvSpPr>
        <p:spPr>
          <a:xfrm>
            <a:off x="2352321" y="434857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g10e8c0bef65_0_1685"/>
          <p:cNvSpPr/>
          <p:nvPr/>
        </p:nvSpPr>
        <p:spPr>
          <a:xfrm>
            <a:off x="2352321" y="431589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g10e8c0bef65_0_1685"/>
          <p:cNvSpPr/>
          <p:nvPr/>
        </p:nvSpPr>
        <p:spPr>
          <a:xfrm>
            <a:off x="2352321" y="428322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g10e8c0bef65_0_1685"/>
          <p:cNvSpPr/>
          <p:nvPr/>
        </p:nvSpPr>
        <p:spPr>
          <a:xfrm>
            <a:off x="2352321" y="425053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g10e8c0bef65_0_1685"/>
          <p:cNvSpPr/>
          <p:nvPr/>
        </p:nvSpPr>
        <p:spPr>
          <a:xfrm>
            <a:off x="2352321" y="421786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g10e8c0bef65_0_1685"/>
          <p:cNvSpPr/>
          <p:nvPr/>
        </p:nvSpPr>
        <p:spPr>
          <a:xfrm>
            <a:off x="2352321" y="418518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g10e8c0bef65_0_1685"/>
          <p:cNvSpPr/>
          <p:nvPr/>
        </p:nvSpPr>
        <p:spPr>
          <a:xfrm>
            <a:off x="2352321" y="415269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g10e8c0bef65_0_1685"/>
          <p:cNvSpPr/>
          <p:nvPr/>
        </p:nvSpPr>
        <p:spPr>
          <a:xfrm>
            <a:off x="2352321" y="412002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g10e8c0bef65_0_1685"/>
          <p:cNvSpPr/>
          <p:nvPr/>
        </p:nvSpPr>
        <p:spPr>
          <a:xfrm>
            <a:off x="2352321" y="408734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10e8c0bef65_0_1685"/>
          <p:cNvSpPr/>
          <p:nvPr/>
        </p:nvSpPr>
        <p:spPr>
          <a:xfrm>
            <a:off x="2352321" y="40546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g10e8c0bef65_0_1685"/>
          <p:cNvSpPr/>
          <p:nvPr/>
        </p:nvSpPr>
        <p:spPr>
          <a:xfrm>
            <a:off x="2352321" y="40219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g10e8c0bef65_0_1685"/>
          <p:cNvSpPr/>
          <p:nvPr/>
        </p:nvSpPr>
        <p:spPr>
          <a:xfrm>
            <a:off x="2352321" y="398932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g10e8c0bef65_0_1685"/>
          <p:cNvSpPr/>
          <p:nvPr/>
        </p:nvSpPr>
        <p:spPr>
          <a:xfrm>
            <a:off x="2352321" y="395683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g10e8c0bef65_0_1685"/>
          <p:cNvSpPr/>
          <p:nvPr/>
        </p:nvSpPr>
        <p:spPr>
          <a:xfrm>
            <a:off x="2352321" y="392415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g10e8c0bef65_0_1685"/>
          <p:cNvSpPr/>
          <p:nvPr/>
        </p:nvSpPr>
        <p:spPr>
          <a:xfrm>
            <a:off x="2352321" y="389148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g10e8c0bef65_0_1685"/>
          <p:cNvSpPr/>
          <p:nvPr/>
        </p:nvSpPr>
        <p:spPr>
          <a:xfrm>
            <a:off x="2352321" y="385879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g10e8c0bef65_0_1685"/>
          <p:cNvSpPr/>
          <p:nvPr/>
        </p:nvSpPr>
        <p:spPr>
          <a:xfrm>
            <a:off x="2352321" y="382611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g10e8c0bef65_0_1685"/>
          <p:cNvSpPr/>
          <p:nvPr/>
        </p:nvSpPr>
        <p:spPr>
          <a:xfrm>
            <a:off x="2352321" y="379344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g10e8c0bef65_0_1685"/>
          <p:cNvSpPr/>
          <p:nvPr/>
        </p:nvSpPr>
        <p:spPr>
          <a:xfrm>
            <a:off x="2352321" y="37609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g10e8c0bef65_0_1685"/>
          <p:cNvSpPr/>
          <p:nvPr/>
        </p:nvSpPr>
        <p:spPr>
          <a:xfrm>
            <a:off x="2352321" y="372827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g10e8c0bef65_0_1685"/>
          <p:cNvSpPr/>
          <p:nvPr/>
        </p:nvSpPr>
        <p:spPr>
          <a:xfrm>
            <a:off x="2352321" y="369560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g10e8c0bef65_0_1685"/>
          <p:cNvSpPr/>
          <p:nvPr/>
        </p:nvSpPr>
        <p:spPr>
          <a:xfrm>
            <a:off x="2352321" y="36629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g10e8c0bef65_0_1685"/>
          <p:cNvSpPr/>
          <p:nvPr/>
        </p:nvSpPr>
        <p:spPr>
          <a:xfrm>
            <a:off x="2352321" y="363025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g10e8c0bef65_0_1685"/>
          <p:cNvSpPr/>
          <p:nvPr/>
        </p:nvSpPr>
        <p:spPr>
          <a:xfrm>
            <a:off x="2352321" y="359756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g10e8c0bef65_0_1685"/>
          <p:cNvSpPr/>
          <p:nvPr/>
        </p:nvSpPr>
        <p:spPr>
          <a:xfrm>
            <a:off x="2352321" y="35650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g10e8c0bef65_0_1685"/>
          <p:cNvSpPr/>
          <p:nvPr/>
        </p:nvSpPr>
        <p:spPr>
          <a:xfrm>
            <a:off x="2352321" y="353241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g10e8c0bef65_0_1685"/>
          <p:cNvSpPr/>
          <p:nvPr/>
        </p:nvSpPr>
        <p:spPr>
          <a:xfrm>
            <a:off x="2352321" y="349972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g10e8c0bef65_0_1685"/>
          <p:cNvSpPr/>
          <p:nvPr/>
        </p:nvSpPr>
        <p:spPr>
          <a:xfrm>
            <a:off x="2352321" y="346705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g10e8c0bef65_0_1685"/>
          <p:cNvSpPr/>
          <p:nvPr/>
        </p:nvSpPr>
        <p:spPr>
          <a:xfrm>
            <a:off x="2352321" y="343437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g10e8c0bef65_0_1685"/>
          <p:cNvSpPr/>
          <p:nvPr/>
        </p:nvSpPr>
        <p:spPr>
          <a:xfrm>
            <a:off x="2352321" y="3401688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10e8c0bef65_0_1685"/>
          <p:cNvSpPr/>
          <p:nvPr/>
        </p:nvSpPr>
        <p:spPr>
          <a:xfrm>
            <a:off x="2352321" y="33692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10e8c0bef65_0_1685"/>
          <p:cNvSpPr/>
          <p:nvPr/>
        </p:nvSpPr>
        <p:spPr>
          <a:xfrm>
            <a:off x="2352321" y="333653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10e8c0bef65_0_1685"/>
          <p:cNvSpPr/>
          <p:nvPr/>
        </p:nvSpPr>
        <p:spPr>
          <a:xfrm>
            <a:off x="2352321" y="330384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10e8c0bef65_0_1685"/>
          <p:cNvSpPr/>
          <p:nvPr/>
        </p:nvSpPr>
        <p:spPr>
          <a:xfrm>
            <a:off x="2352321" y="327117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10e8c0bef65_0_1685"/>
          <p:cNvSpPr/>
          <p:nvPr/>
        </p:nvSpPr>
        <p:spPr>
          <a:xfrm>
            <a:off x="2352321" y="323849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0e8c0bef65_0_1685"/>
          <p:cNvSpPr/>
          <p:nvPr/>
        </p:nvSpPr>
        <p:spPr>
          <a:xfrm>
            <a:off x="2352321" y="320600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10e8c0bef65_0_1685"/>
          <p:cNvSpPr/>
          <p:nvPr/>
        </p:nvSpPr>
        <p:spPr>
          <a:xfrm>
            <a:off x="2352321" y="317333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g10e8c0bef65_0_1685"/>
          <p:cNvSpPr/>
          <p:nvPr/>
        </p:nvSpPr>
        <p:spPr>
          <a:xfrm>
            <a:off x="2352321" y="314065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g10e8c0bef65_0_1685"/>
          <p:cNvSpPr/>
          <p:nvPr/>
        </p:nvSpPr>
        <p:spPr>
          <a:xfrm>
            <a:off x="2352321" y="310798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g10e8c0bef65_0_1685"/>
          <p:cNvSpPr/>
          <p:nvPr/>
        </p:nvSpPr>
        <p:spPr>
          <a:xfrm>
            <a:off x="3235279" y="607876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g10e8c0bef65_0_1685"/>
          <p:cNvSpPr/>
          <p:nvPr/>
        </p:nvSpPr>
        <p:spPr>
          <a:xfrm>
            <a:off x="3235279" y="604608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g10e8c0bef65_0_1685"/>
          <p:cNvSpPr/>
          <p:nvPr/>
        </p:nvSpPr>
        <p:spPr>
          <a:xfrm>
            <a:off x="3235279" y="601341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g10e8c0bef65_0_1685"/>
          <p:cNvSpPr/>
          <p:nvPr/>
        </p:nvSpPr>
        <p:spPr>
          <a:xfrm>
            <a:off x="3235279" y="598072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g10e8c0bef65_0_1685"/>
          <p:cNvSpPr/>
          <p:nvPr/>
        </p:nvSpPr>
        <p:spPr>
          <a:xfrm>
            <a:off x="3235279" y="59480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g10e8c0bef65_0_1685"/>
          <p:cNvSpPr/>
          <p:nvPr/>
        </p:nvSpPr>
        <p:spPr>
          <a:xfrm>
            <a:off x="3235279" y="591537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g10e8c0bef65_0_1685"/>
          <p:cNvSpPr/>
          <p:nvPr/>
        </p:nvSpPr>
        <p:spPr>
          <a:xfrm>
            <a:off x="3235279" y="588288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g10e8c0bef65_0_1685"/>
          <p:cNvSpPr/>
          <p:nvPr/>
        </p:nvSpPr>
        <p:spPr>
          <a:xfrm>
            <a:off x="3235279" y="585021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g10e8c0bef65_0_1685"/>
          <p:cNvSpPr/>
          <p:nvPr/>
        </p:nvSpPr>
        <p:spPr>
          <a:xfrm>
            <a:off x="3235279" y="581753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g10e8c0bef65_0_1685"/>
          <p:cNvSpPr/>
          <p:nvPr/>
        </p:nvSpPr>
        <p:spPr>
          <a:xfrm>
            <a:off x="3235279" y="578486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g10e8c0bef65_0_1685"/>
          <p:cNvSpPr/>
          <p:nvPr/>
        </p:nvSpPr>
        <p:spPr>
          <a:xfrm>
            <a:off x="3235279" y="57521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10e8c0bef65_0_1685"/>
          <p:cNvSpPr/>
          <p:nvPr/>
        </p:nvSpPr>
        <p:spPr>
          <a:xfrm>
            <a:off x="3235279" y="571951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10e8c0bef65_0_1685"/>
          <p:cNvSpPr/>
          <p:nvPr/>
        </p:nvSpPr>
        <p:spPr>
          <a:xfrm>
            <a:off x="3235279" y="568701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g10e8c0bef65_0_1685"/>
          <p:cNvSpPr/>
          <p:nvPr/>
        </p:nvSpPr>
        <p:spPr>
          <a:xfrm>
            <a:off x="3235279" y="565434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10e8c0bef65_0_1685"/>
          <p:cNvSpPr/>
          <p:nvPr/>
        </p:nvSpPr>
        <p:spPr>
          <a:xfrm>
            <a:off x="3235279" y="562165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0e8c0bef65_0_1685"/>
          <p:cNvSpPr/>
          <p:nvPr/>
        </p:nvSpPr>
        <p:spPr>
          <a:xfrm>
            <a:off x="3235279" y="558898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g10e8c0bef65_0_1685"/>
          <p:cNvSpPr/>
          <p:nvPr/>
        </p:nvSpPr>
        <p:spPr>
          <a:xfrm>
            <a:off x="3235279" y="55563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g10e8c0bef65_0_1685"/>
          <p:cNvSpPr/>
          <p:nvPr/>
        </p:nvSpPr>
        <p:spPr>
          <a:xfrm>
            <a:off x="3235279" y="552363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g10e8c0bef65_0_1685"/>
          <p:cNvSpPr/>
          <p:nvPr/>
        </p:nvSpPr>
        <p:spPr>
          <a:xfrm>
            <a:off x="3235279" y="54911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g10e8c0bef65_0_1685"/>
          <p:cNvSpPr/>
          <p:nvPr/>
        </p:nvSpPr>
        <p:spPr>
          <a:xfrm>
            <a:off x="3235279" y="545846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g10e8c0bef65_0_1685"/>
          <p:cNvSpPr/>
          <p:nvPr/>
        </p:nvSpPr>
        <p:spPr>
          <a:xfrm>
            <a:off x="3235279" y="542579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g10e8c0bef65_0_1685"/>
          <p:cNvSpPr/>
          <p:nvPr/>
        </p:nvSpPr>
        <p:spPr>
          <a:xfrm>
            <a:off x="3235279" y="539310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g10e8c0bef65_0_1685"/>
          <p:cNvSpPr/>
          <p:nvPr/>
        </p:nvSpPr>
        <p:spPr>
          <a:xfrm>
            <a:off x="3235279" y="5360439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g10e8c0bef65_0_1685"/>
          <p:cNvSpPr/>
          <p:nvPr/>
        </p:nvSpPr>
        <p:spPr>
          <a:xfrm>
            <a:off x="3235279" y="532795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g10e8c0bef65_0_1685"/>
          <p:cNvSpPr/>
          <p:nvPr/>
        </p:nvSpPr>
        <p:spPr>
          <a:xfrm>
            <a:off x="3235279" y="529526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g10e8c0bef65_0_1685"/>
          <p:cNvSpPr/>
          <p:nvPr/>
        </p:nvSpPr>
        <p:spPr>
          <a:xfrm>
            <a:off x="3235279" y="526259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g10e8c0bef65_0_1685"/>
          <p:cNvSpPr/>
          <p:nvPr/>
        </p:nvSpPr>
        <p:spPr>
          <a:xfrm>
            <a:off x="3235279" y="522991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g10e8c0bef65_0_1685"/>
          <p:cNvSpPr/>
          <p:nvPr/>
        </p:nvSpPr>
        <p:spPr>
          <a:xfrm>
            <a:off x="3235279" y="519723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g10e8c0bef65_0_1685"/>
          <p:cNvSpPr/>
          <p:nvPr/>
        </p:nvSpPr>
        <p:spPr>
          <a:xfrm>
            <a:off x="3235279" y="516456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g10e8c0bef65_0_1685"/>
          <p:cNvSpPr/>
          <p:nvPr/>
        </p:nvSpPr>
        <p:spPr>
          <a:xfrm>
            <a:off x="3235279" y="51320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g10e8c0bef65_0_1685"/>
          <p:cNvSpPr/>
          <p:nvPr/>
        </p:nvSpPr>
        <p:spPr>
          <a:xfrm>
            <a:off x="3235279" y="50993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g10e8c0bef65_0_1685"/>
          <p:cNvSpPr/>
          <p:nvPr/>
        </p:nvSpPr>
        <p:spPr>
          <a:xfrm>
            <a:off x="3235279" y="506672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g10e8c0bef65_0_1685"/>
          <p:cNvSpPr/>
          <p:nvPr/>
        </p:nvSpPr>
        <p:spPr>
          <a:xfrm>
            <a:off x="3235279" y="503403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g10e8c0bef65_0_1685"/>
          <p:cNvSpPr/>
          <p:nvPr/>
        </p:nvSpPr>
        <p:spPr>
          <a:xfrm>
            <a:off x="3235279" y="500136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g10e8c0bef65_0_1685"/>
          <p:cNvSpPr/>
          <p:nvPr/>
        </p:nvSpPr>
        <p:spPr>
          <a:xfrm>
            <a:off x="3235279" y="496868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g10e8c0bef65_0_1685"/>
          <p:cNvSpPr/>
          <p:nvPr/>
        </p:nvSpPr>
        <p:spPr>
          <a:xfrm>
            <a:off x="3235279" y="493619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g10e8c0bef65_0_1685"/>
          <p:cNvSpPr/>
          <p:nvPr/>
        </p:nvSpPr>
        <p:spPr>
          <a:xfrm>
            <a:off x="3235279" y="490352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g10e8c0bef65_0_1685"/>
          <p:cNvSpPr/>
          <p:nvPr/>
        </p:nvSpPr>
        <p:spPr>
          <a:xfrm>
            <a:off x="3235279" y="487084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g10e8c0bef65_0_1685"/>
          <p:cNvSpPr/>
          <p:nvPr/>
        </p:nvSpPr>
        <p:spPr>
          <a:xfrm>
            <a:off x="3235279" y="483817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g10e8c0bef65_0_1685"/>
          <p:cNvSpPr/>
          <p:nvPr/>
        </p:nvSpPr>
        <p:spPr>
          <a:xfrm>
            <a:off x="3235279" y="480548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g10e8c0bef65_0_1685"/>
          <p:cNvSpPr/>
          <p:nvPr/>
        </p:nvSpPr>
        <p:spPr>
          <a:xfrm>
            <a:off x="3235279" y="477280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g10e8c0bef65_0_1685"/>
          <p:cNvSpPr/>
          <p:nvPr/>
        </p:nvSpPr>
        <p:spPr>
          <a:xfrm>
            <a:off x="3235279" y="47403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g10e8c0bef65_0_1685"/>
          <p:cNvSpPr/>
          <p:nvPr/>
        </p:nvSpPr>
        <p:spPr>
          <a:xfrm>
            <a:off x="3235279" y="470764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g10e8c0bef65_0_1685"/>
          <p:cNvSpPr/>
          <p:nvPr/>
        </p:nvSpPr>
        <p:spPr>
          <a:xfrm>
            <a:off x="3235279" y="467496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g10e8c0bef65_0_1685"/>
          <p:cNvSpPr/>
          <p:nvPr/>
        </p:nvSpPr>
        <p:spPr>
          <a:xfrm>
            <a:off x="3235279" y="464229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g10e8c0bef65_0_1685"/>
          <p:cNvSpPr/>
          <p:nvPr/>
        </p:nvSpPr>
        <p:spPr>
          <a:xfrm>
            <a:off x="3235279" y="460961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g10e8c0bef65_0_1685"/>
          <p:cNvSpPr/>
          <p:nvPr/>
        </p:nvSpPr>
        <p:spPr>
          <a:xfrm>
            <a:off x="3235279" y="457694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g10e8c0bef65_0_1685"/>
          <p:cNvSpPr/>
          <p:nvPr/>
        </p:nvSpPr>
        <p:spPr>
          <a:xfrm>
            <a:off x="3235279" y="454445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g10e8c0bef65_0_1685"/>
          <p:cNvSpPr/>
          <p:nvPr/>
        </p:nvSpPr>
        <p:spPr>
          <a:xfrm>
            <a:off x="3235279" y="451177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g10e8c0bef65_0_1685"/>
          <p:cNvSpPr/>
          <p:nvPr/>
        </p:nvSpPr>
        <p:spPr>
          <a:xfrm>
            <a:off x="3235279" y="447910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g10e8c0bef65_0_1685"/>
          <p:cNvSpPr/>
          <p:nvPr/>
        </p:nvSpPr>
        <p:spPr>
          <a:xfrm>
            <a:off x="3235279" y="444641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g10e8c0bef65_0_1685"/>
          <p:cNvSpPr/>
          <p:nvPr/>
        </p:nvSpPr>
        <p:spPr>
          <a:xfrm>
            <a:off x="3235279" y="44137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g10e8c0bef65_0_1685"/>
          <p:cNvSpPr/>
          <p:nvPr/>
        </p:nvSpPr>
        <p:spPr>
          <a:xfrm>
            <a:off x="3235279" y="438106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g10e8c0bef65_0_1685"/>
          <p:cNvSpPr/>
          <p:nvPr/>
        </p:nvSpPr>
        <p:spPr>
          <a:xfrm>
            <a:off x="3235279" y="434857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g10e8c0bef65_0_1685"/>
          <p:cNvSpPr/>
          <p:nvPr/>
        </p:nvSpPr>
        <p:spPr>
          <a:xfrm>
            <a:off x="3235279" y="431589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g10e8c0bef65_0_1685"/>
          <p:cNvSpPr/>
          <p:nvPr/>
        </p:nvSpPr>
        <p:spPr>
          <a:xfrm>
            <a:off x="3235279" y="428322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g10e8c0bef65_0_1685"/>
          <p:cNvSpPr/>
          <p:nvPr/>
        </p:nvSpPr>
        <p:spPr>
          <a:xfrm>
            <a:off x="3235279" y="425053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g10e8c0bef65_0_1685"/>
          <p:cNvSpPr/>
          <p:nvPr/>
        </p:nvSpPr>
        <p:spPr>
          <a:xfrm>
            <a:off x="3235279" y="421786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g10e8c0bef65_0_1685"/>
          <p:cNvSpPr/>
          <p:nvPr/>
        </p:nvSpPr>
        <p:spPr>
          <a:xfrm>
            <a:off x="3235279" y="418518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g10e8c0bef65_0_1685"/>
          <p:cNvSpPr/>
          <p:nvPr/>
        </p:nvSpPr>
        <p:spPr>
          <a:xfrm>
            <a:off x="3235279" y="415269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g10e8c0bef65_0_1685"/>
          <p:cNvSpPr/>
          <p:nvPr/>
        </p:nvSpPr>
        <p:spPr>
          <a:xfrm>
            <a:off x="3235279" y="412002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g10e8c0bef65_0_1685"/>
          <p:cNvSpPr/>
          <p:nvPr/>
        </p:nvSpPr>
        <p:spPr>
          <a:xfrm>
            <a:off x="3235279" y="408734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g10e8c0bef65_0_1685"/>
          <p:cNvSpPr/>
          <p:nvPr/>
        </p:nvSpPr>
        <p:spPr>
          <a:xfrm>
            <a:off x="3235279" y="40546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g10e8c0bef65_0_1685"/>
          <p:cNvSpPr/>
          <p:nvPr/>
        </p:nvSpPr>
        <p:spPr>
          <a:xfrm>
            <a:off x="3235279" y="40219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g10e8c0bef65_0_1685"/>
          <p:cNvSpPr/>
          <p:nvPr/>
        </p:nvSpPr>
        <p:spPr>
          <a:xfrm>
            <a:off x="3235279" y="398932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g10e8c0bef65_0_1685"/>
          <p:cNvSpPr/>
          <p:nvPr/>
        </p:nvSpPr>
        <p:spPr>
          <a:xfrm>
            <a:off x="3235279" y="395683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g10e8c0bef65_0_1685"/>
          <p:cNvSpPr/>
          <p:nvPr/>
        </p:nvSpPr>
        <p:spPr>
          <a:xfrm>
            <a:off x="3235279" y="392415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g10e8c0bef65_0_1685"/>
          <p:cNvSpPr/>
          <p:nvPr/>
        </p:nvSpPr>
        <p:spPr>
          <a:xfrm>
            <a:off x="3235279" y="389148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g10e8c0bef65_0_1685"/>
          <p:cNvSpPr/>
          <p:nvPr/>
        </p:nvSpPr>
        <p:spPr>
          <a:xfrm>
            <a:off x="3235279" y="385879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g10e8c0bef65_0_1685"/>
          <p:cNvSpPr/>
          <p:nvPr/>
        </p:nvSpPr>
        <p:spPr>
          <a:xfrm>
            <a:off x="3235279" y="382611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10e8c0bef65_0_1685"/>
          <p:cNvSpPr/>
          <p:nvPr/>
        </p:nvSpPr>
        <p:spPr>
          <a:xfrm>
            <a:off x="3235279" y="379344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g10e8c0bef65_0_1685"/>
          <p:cNvSpPr/>
          <p:nvPr/>
        </p:nvSpPr>
        <p:spPr>
          <a:xfrm>
            <a:off x="3235279" y="37609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g10e8c0bef65_0_1685"/>
          <p:cNvSpPr/>
          <p:nvPr/>
        </p:nvSpPr>
        <p:spPr>
          <a:xfrm>
            <a:off x="3235279" y="372827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g10e8c0bef65_0_1685"/>
          <p:cNvSpPr/>
          <p:nvPr/>
        </p:nvSpPr>
        <p:spPr>
          <a:xfrm>
            <a:off x="3235279" y="369560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g10e8c0bef65_0_1685"/>
          <p:cNvSpPr/>
          <p:nvPr/>
        </p:nvSpPr>
        <p:spPr>
          <a:xfrm>
            <a:off x="3235279" y="36629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g10e8c0bef65_0_1685"/>
          <p:cNvSpPr/>
          <p:nvPr/>
        </p:nvSpPr>
        <p:spPr>
          <a:xfrm>
            <a:off x="3235279" y="363025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g10e8c0bef65_0_1685"/>
          <p:cNvSpPr/>
          <p:nvPr/>
        </p:nvSpPr>
        <p:spPr>
          <a:xfrm>
            <a:off x="3235279" y="359756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g10e8c0bef65_0_1685"/>
          <p:cNvSpPr/>
          <p:nvPr/>
        </p:nvSpPr>
        <p:spPr>
          <a:xfrm>
            <a:off x="3235279" y="35650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g10e8c0bef65_0_1685"/>
          <p:cNvSpPr/>
          <p:nvPr/>
        </p:nvSpPr>
        <p:spPr>
          <a:xfrm>
            <a:off x="3235279" y="353241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g10e8c0bef65_0_1685"/>
          <p:cNvSpPr/>
          <p:nvPr/>
        </p:nvSpPr>
        <p:spPr>
          <a:xfrm>
            <a:off x="3235279" y="349972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g10e8c0bef65_0_1685"/>
          <p:cNvSpPr/>
          <p:nvPr/>
        </p:nvSpPr>
        <p:spPr>
          <a:xfrm>
            <a:off x="3235279" y="346705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g10e8c0bef65_0_1685"/>
          <p:cNvSpPr/>
          <p:nvPr/>
        </p:nvSpPr>
        <p:spPr>
          <a:xfrm>
            <a:off x="3235279" y="343437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g10e8c0bef65_0_1685"/>
          <p:cNvSpPr/>
          <p:nvPr/>
        </p:nvSpPr>
        <p:spPr>
          <a:xfrm>
            <a:off x="3235279" y="3401688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g10e8c0bef65_0_1685"/>
          <p:cNvSpPr/>
          <p:nvPr/>
        </p:nvSpPr>
        <p:spPr>
          <a:xfrm>
            <a:off x="3235279" y="33692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g10e8c0bef65_0_1685"/>
          <p:cNvSpPr/>
          <p:nvPr/>
        </p:nvSpPr>
        <p:spPr>
          <a:xfrm>
            <a:off x="3235279" y="333653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g10e8c0bef65_0_1685"/>
          <p:cNvSpPr/>
          <p:nvPr/>
        </p:nvSpPr>
        <p:spPr>
          <a:xfrm>
            <a:off x="3235279" y="330384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g10e8c0bef65_0_1685"/>
          <p:cNvSpPr/>
          <p:nvPr/>
        </p:nvSpPr>
        <p:spPr>
          <a:xfrm>
            <a:off x="3235279" y="327117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g10e8c0bef65_0_1685"/>
          <p:cNvSpPr/>
          <p:nvPr/>
        </p:nvSpPr>
        <p:spPr>
          <a:xfrm>
            <a:off x="3235279" y="323849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g10e8c0bef65_0_1685"/>
          <p:cNvSpPr/>
          <p:nvPr/>
        </p:nvSpPr>
        <p:spPr>
          <a:xfrm>
            <a:off x="3235279" y="320600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10e8c0bef65_0_1685"/>
          <p:cNvSpPr/>
          <p:nvPr/>
        </p:nvSpPr>
        <p:spPr>
          <a:xfrm>
            <a:off x="3235279" y="317333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g10e8c0bef65_0_1685"/>
          <p:cNvSpPr/>
          <p:nvPr/>
        </p:nvSpPr>
        <p:spPr>
          <a:xfrm>
            <a:off x="3235279" y="314065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g10e8c0bef65_0_1685"/>
          <p:cNvSpPr/>
          <p:nvPr/>
        </p:nvSpPr>
        <p:spPr>
          <a:xfrm>
            <a:off x="3235279" y="310798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g10e8c0bef65_0_1685"/>
          <p:cNvSpPr/>
          <p:nvPr/>
        </p:nvSpPr>
        <p:spPr>
          <a:xfrm>
            <a:off x="4118413" y="607876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g10e8c0bef65_0_1685"/>
          <p:cNvSpPr/>
          <p:nvPr/>
        </p:nvSpPr>
        <p:spPr>
          <a:xfrm>
            <a:off x="4118413" y="604608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g10e8c0bef65_0_1685"/>
          <p:cNvSpPr/>
          <p:nvPr/>
        </p:nvSpPr>
        <p:spPr>
          <a:xfrm>
            <a:off x="4118413" y="601341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g10e8c0bef65_0_1685"/>
          <p:cNvSpPr/>
          <p:nvPr/>
        </p:nvSpPr>
        <p:spPr>
          <a:xfrm>
            <a:off x="4118413" y="598072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g10e8c0bef65_0_1685"/>
          <p:cNvSpPr/>
          <p:nvPr/>
        </p:nvSpPr>
        <p:spPr>
          <a:xfrm>
            <a:off x="4118413" y="59480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10e8c0bef65_0_1685"/>
          <p:cNvSpPr/>
          <p:nvPr/>
        </p:nvSpPr>
        <p:spPr>
          <a:xfrm>
            <a:off x="4118413" y="591537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10e8c0bef65_0_1685"/>
          <p:cNvSpPr/>
          <p:nvPr/>
        </p:nvSpPr>
        <p:spPr>
          <a:xfrm>
            <a:off x="4118413" y="588288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g10e8c0bef65_0_1685"/>
          <p:cNvSpPr/>
          <p:nvPr/>
        </p:nvSpPr>
        <p:spPr>
          <a:xfrm>
            <a:off x="4118413" y="585021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g10e8c0bef65_0_1685"/>
          <p:cNvSpPr/>
          <p:nvPr/>
        </p:nvSpPr>
        <p:spPr>
          <a:xfrm>
            <a:off x="4118413" y="581753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g10e8c0bef65_0_1685"/>
          <p:cNvSpPr/>
          <p:nvPr/>
        </p:nvSpPr>
        <p:spPr>
          <a:xfrm>
            <a:off x="4118413" y="578486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g10e8c0bef65_0_1685"/>
          <p:cNvSpPr/>
          <p:nvPr/>
        </p:nvSpPr>
        <p:spPr>
          <a:xfrm>
            <a:off x="4118413" y="57521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g10e8c0bef65_0_1685"/>
          <p:cNvSpPr/>
          <p:nvPr/>
        </p:nvSpPr>
        <p:spPr>
          <a:xfrm>
            <a:off x="4118413" y="571951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g10e8c0bef65_0_1685"/>
          <p:cNvSpPr/>
          <p:nvPr/>
        </p:nvSpPr>
        <p:spPr>
          <a:xfrm>
            <a:off x="4118413" y="568701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g10e8c0bef65_0_1685"/>
          <p:cNvSpPr/>
          <p:nvPr/>
        </p:nvSpPr>
        <p:spPr>
          <a:xfrm>
            <a:off x="4118413" y="565434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g10e8c0bef65_0_1685"/>
          <p:cNvSpPr/>
          <p:nvPr/>
        </p:nvSpPr>
        <p:spPr>
          <a:xfrm>
            <a:off x="4118413" y="562165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g10e8c0bef65_0_1685"/>
          <p:cNvSpPr/>
          <p:nvPr/>
        </p:nvSpPr>
        <p:spPr>
          <a:xfrm>
            <a:off x="4118413" y="558898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g10e8c0bef65_0_1685"/>
          <p:cNvSpPr/>
          <p:nvPr/>
        </p:nvSpPr>
        <p:spPr>
          <a:xfrm>
            <a:off x="4118413" y="55563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g10e8c0bef65_0_1685"/>
          <p:cNvSpPr/>
          <p:nvPr/>
        </p:nvSpPr>
        <p:spPr>
          <a:xfrm>
            <a:off x="4118413" y="552363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g10e8c0bef65_0_1685"/>
          <p:cNvSpPr/>
          <p:nvPr/>
        </p:nvSpPr>
        <p:spPr>
          <a:xfrm>
            <a:off x="4118413" y="54911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g10e8c0bef65_0_1685"/>
          <p:cNvSpPr/>
          <p:nvPr/>
        </p:nvSpPr>
        <p:spPr>
          <a:xfrm>
            <a:off x="4118413" y="545846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g10e8c0bef65_0_1685"/>
          <p:cNvSpPr/>
          <p:nvPr/>
        </p:nvSpPr>
        <p:spPr>
          <a:xfrm>
            <a:off x="4118413" y="542579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g10e8c0bef65_0_1685"/>
          <p:cNvSpPr/>
          <p:nvPr/>
        </p:nvSpPr>
        <p:spPr>
          <a:xfrm>
            <a:off x="4118413" y="539310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g10e8c0bef65_0_1685"/>
          <p:cNvSpPr/>
          <p:nvPr/>
        </p:nvSpPr>
        <p:spPr>
          <a:xfrm>
            <a:off x="4118413" y="5360439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g10e8c0bef65_0_1685"/>
          <p:cNvSpPr/>
          <p:nvPr/>
        </p:nvSpPr>
        <p:spPr>
          <a:xfrm>
            <a:off x="4118413" y="532795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g10e8c0bef65_0_1685"/>
          <p:cNvSpPr/>
          <p:nvPr/>
        </p:nvSpPr>
        <p:spPr>
          <a:xfrm>
            <a:off x="4118413" y="529526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g10e8c0bef65_0_1685"/>
          <p:cNvSpPr/>
          <p:nvPr/>
        </p:nvSpPr>
        <p:spPr>
          <a:xfrm>
            <a:off x="4118413" y="526259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g10e8c0bef65_0_1685"/>
          <p:cNvSpPr/>
          <p:nvPr/>
        </p:nvSpPr>
        <p:spPr>
          <a:xfrm>
            <a:off x="4118413" y="522991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g10e8c0bef65_0_1685"/>
          <p:cNvSpPr/>
          <p:nvPr/>
        </p:nvSpPr>
        <p:spPr>
          <a:xfrm>
            <a:off x="4118413" y="519723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g10e8c0bef65_0_1685"/>
          <p:cNvSpPr/>
          <p:nvPr/>
        </p:nvSpPr>
        <p:spPr>
          <a:xfrm>
            <a:off x="4118413" y="516456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g10e8c0bef65_0_1685"/>
          <p:cNvSpPr/>
          <p:nvPr/>
        </p:nvSpPr>
        <p:spPr>
          <a:xfrm>
            <a:off x="4118413" y="51320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g10e8c0bef65_0_1685"/>
          <p:cNvSpPr/>
          <p:nvPr/>
        </p:nvSpPr>
        <p:spPr>
          <a:xfrm>
            <a:off x="4118413" y="50993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g10e8c0bef65_0_1685"/>
          <p:cNvSpPr/>
          <p:nvPr/>
        </p:nvSpPr>
        <p:spPr>
          <a:xfrm>
            <a:off x="4118413" y="506672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g10e8c0bef65_0_1685"/>
          <p:cNvSpPr/>
          <p:nvPr/>
        </p:nvSpPr>
        <p:spPr>
          <a:xfrm>
            <a:off x="4118413" y="503403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10e8c0bef65_0_1685"/>
          <p:cNvSpPr/>
          <p:nvPr/>
        </p:nvSpPr>
        <p:spPr>
          <a:xfrm>
            <a:off x="4118413" y="500136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g10e8c0bef65_0_1685"/>
          <p:cNvSpPr/>
          <p:nvPr/>
        </p:nvSpPr>
        <p:spPr>
          <a:xfrm>
            <a:off x="4118413" y="496868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g10e8c0bef65_0_1685"/>
          <p:cNvSpPr/>
          <p:nvPr/>
        </p:nvSpPr>
        <p:spPr>
          <a:xfrm>
            <a:off x="4118413" y="493619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g10e8c0bef65_0_1685"/>
          <p:cNvSpPr/>
          <p:nvPr/>
        </p:nvSpPr>
        <p:spPr>
          <a:xfrm>
            <a:off x="4118413" y="490352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10e8c0bef65_0_1685"/>
          <p:cNvSpPr/>
          <p:nvPr/>
        </p:nvSpPr>
        <p:spPr>
          <a:xfrm>
            <a:off x="4118413" y="487084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g10e8c0bef65_0_1685"/>
          <p:cNvSpPr/>
          <p:nvPr/>
        </p:nvSpPr>
        <p:spPr>
          <a:xfrm>
            <a:off x="4118413" y="483817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g10e8c0bef65_0_1685"/>
          <p:cNvSpPr/>
          <p:nvPr/>
        </p:nvSpPr>
        <p:spPr>
          <a:xfrm>
            <a:off x="4118413" y="480548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g10e8c0bef65_0_1685"/>
          <p:cNvSpPr/>
          <p:nvPr/>
        </p:nvSpPr>
        <p:spPr>
          <a:xfrm>
            <a:off x="4118413" y="477280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g10e8c0bef65_0_1685"/>
          <p:cNvSpPr/>
          <p:nvPr/>
        </p:nvSpPr>
        <p:spPr>
          <a:xfrm>
            <a:off x="4118413" y="47403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g10e8c0bef65_0_1685"/>
          <p:cNvSpPr/>
          <p:nvPr/>
        </p:nvSpPr>
        <p:spPr>
          <a:xfrm>
            <a:off x="4118413" y="470764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g10e8c0bef65_0_1685"/>
          <p:cNvSpPr/>
          <p:nvPr/>
        </p:nvSpPr>
        <p:spPr>
          <a:xfrm>
            <a:off x="4118413" y="467496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g10e8c0bef65_0_1685"/>
          <p:cNvSpPr/>
          <p:nvPr/>
        </p:nvSpPr>
        <p:spPr>
          <a:xfrm>
            <a:off x="4118413" y="464229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g10e8c0bef65_0_1685"/>
          <p:cNvSpPr/>
          <p:nvPr/>
        </p:nvSpPr>
        <p:spPr>
          <a:xfrm>
            <a:off x="4118413" y="460961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g10e8c0bef65_0_1685"/>
          <p:cNvSpPr/>
          <p:nvPr/>
        </p:nvSpPr>
        <p:spPr>
          <a:xfrm>
            <a:off x="4118413" y="457694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g10e8c0bef65_0_1685"/>
          <p:cNvSpPr/>
          <p:nvPr/>
        </p:nvSpPr>
        <p:spPr>
          <a:xfrm>
            <a:off x="4118413" y="454445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g10e8c0bef65_0_1685"/>
          <p:cNvSpPr/>
          <p:nvPr/>
        </p:nvSpPr>
        <p:spPr>
          <a:xfrm>
            <a:off x="4118413" y="451177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g10e8c0bef65_0_1685"/>
          <p:cNvSpPr/>
          <p:nvPr/>
        </p:nvSpPr>
        <p:spPr>
          <a:xfrm>
            <a:off x="4118413" y="447910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g10e8c0bef65_0_1685"/>
          <p:cNvSpPr/>
          <p:nvPr/>
        </p:nvSpPr>
        <p:spPr>
          <a:xfrm>
            <a:off x="4118413" y="444641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g10e8c0bef65_0_1685"/>
          <p:cNvSpPr/>
          <p:nvPr/>
        </p:nvSpPr>
        <p:spPr>
          <a:xfrm>
            <a:off x="4118413" y="44137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g10e8c0bef65_0_1685"/>
          <p:cNvSpPr/>
          <p:nvPr/>
        </p:nvSpPr>
        <p:spPr>
          <a:xfrm>
            <a:off x="4118413" y="438106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g10e8c0bef65_0_1685"/>
          <p:cNvSpPr/>
          <p:nvPr/>
        </p:nvSpPr>
        <p:spPr>
          <a:xfrm>
            <a:off x="4118413" y="434857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g10e8c0bef65_0_1685"/>
          <p:cNvSpPr/>
          <p:nvPr/>
        </p:nvSpPr>
        <p:spPr>
          <a:xfrm>
            <a:off x="4118413" y="431589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g10e8c0bef65_0_1685"/>
          <p:cNvSpPr/>
          <p:nvPr/>
        </p:nvSpPr>
        <p:spPr>
          <a:xfrm>
            <a:off x="4118413" y="428322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g10e8c0bef65_0_1685"/>
          <p:cNvSpPr/>
          <p:nvPr/>
        </p:nvSpPr>
        <p:spPr>
          <a:xfrm>
            <a:off x="4118413" y="425053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g10e8c0bef65_0_1685"/>
          <p:cNvSpPr/>
          <p:nvPr/>
        </p:nvSpPr>
        <p:spPr>
          <a:xfrm>
            <a:off x="4118413" y="421786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g10e8c0bef65_0_1685"/>
          <p:cNvSpPr/>
          <p:nvPr/>
        </p:nvSpPr>
        <p:spPr>
          <a:xfrm>
            <a:off x="4118413" y="418518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g10e8c0bef65_0_1685"/>
          <p:cNvSpPr/>
          <p:nvPr/>
        </p:nvSpPr>
        <p:spPr>
          <a:xfrm>
            <a:off x="4118413" y="415269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g10e8c0bef65_0_1685"/>
          <p:cNvSpPr/>
          <p:nvPr/>
        </p:nvSpPr>
        <p:spPr>
          <a:xfrm>
            <a:off x="4118413" y="412002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g10e8c0bef65_0_1685"/>
          <p:cNvSpPr/>
          <p:nvPr/>
        </p:nvSpPr>
        <p:spPr>
          <a:xfrm>
            <a:off x="4118413" y="408734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g10e8c0bef65_0_1685"/>
          <p:cNvSpPr/>
          <p:nvPr/>
        </p:nvSpPr>
        <p:spPr>
          <a:xfrm>
            <a:off x="4118413" y="40546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g10e8c0bef65_0_1685"/>
          <p:cNvSpPr/>
          <p:nvPr/>
        </p:nvSpPr>
        <p:spPr>
          <a:xfrm>
            <a:off x="4118413" y="40219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g10e8c0bef65_0_1685"/>
          <p:cNvSpPr/>
          <p:nvPr/>
        </p:nvSpPr>
        <p:spPr>
          <a:xfrm>
            <a:off x="4118413" y="398932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g10e8c0bef65_0_1685"/>
          <p:cNvSpPr/>
          <p:nvPr/>
        </p:nvSpPr>
        <p:spPr>
          <a:xfrm>
            <a:off x="4118413" y="395683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g10e8c0bef65_0_1685"/>
          <p:cNvSpPr/>
          <p:nvPr/>
        </p:nvSpPr>
        <p:spPr>
          <a:xfrm>
            <a:off x="4118413" y="392415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g10e8c0bef65_0_1685"/>
          <p:cNvSpPr/>
          <p:nvPr/>
        </p:nvSpPr>
        <p:spPr>
          <a:xfrm>
            <a:off x="4118413" y="389148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g10e8c0bef65_0_1685"/>
          <p:cNvSpPr/>
          <p:nvPr/>
        </p:nvSpPr>
        <p:spPr>
          <a:xfrm>
            <a:off x="4118413" y="385879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g10e8c0bef65_0_1685"/>
          <p:cNvSpPr/>
          <p:nvPr/>
        </p:nvSpPr>
        <p:spPr>
          <a:xfrm>
            <a:off x="4118413" y="382611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g10e8c0bef65_0_1685"/>
          <p:cNvSpPr/>
          <p:nvPr/>
        </p:nvSpPr>
        <p:spPr>
          <a:xfrm>
            <a:off x="4118413" y="379344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g10e8c0bef65_0_1685"/>
          <p:cNvSpPr/>
          <p:nvPr/>
        </p:nvSpPr>
        <p:spPr>
          <a:xfrm>
            <a:off x="4118413" y="37609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g10e8c0bef65_0_1685"/>
          <p:cNvSpPr/>
          <p:nvPr/>
        </p:nvSpPr>
        <p:spPr>
          <a:xfrm>
            <a:off x="4118413" y="372827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g10e8c0bef65_0_1685"/>
          <p:cNvSpPr/>
          <p:nvPr/>
        </p:nvSpPr>
        <p:spPr>
          <a:xfrm>
            <a:off x="4118413" y="369560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10e8c0bef65_0_1685"/>
          <p:cNvSpPr/>
          <p:nvPr/>
        </p:nvSpPr>
        <p:spPr>
          <a:xfrm>
            <a:off x="4118413" y="36629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g10e8c0bef65_0_1685"/>
          <p:cNvSpPr/>
          <p:nvPr/>
        </p:nvSpPr>
        <p:spPr>
          <a:xfrm>
            <a:off x="4118413" y="363025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g10e8c0bef65_0_1685"/>
          <p:cNvSpPr/>
          <p:nvPr/>
        </p:nvSpPr>
        <p:spPr>
          <a:xfrm>
            <a:off x="4118413" y="359756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g10e8c0bef65_0_1685"/>
          <p:cNvSpPr/>
          <p:nvPr/>
        </p:nvSpPr>
        <p:spPr>
          <a:xfrm>
            <a:off x="4118413" y="35650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g10e8c0bef65_0_1685"/>
          <p:cNvSpPr/>
          <p:nvPr/>
        </p:nvSpPr>
        <p:spPr>
          <a:xfrm>
            <a:off x="4118413" y="353241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g10e8c0bef65_0_1685"/>
          <p:cNvSpPr/>
          <p:nvPr/>
        </p:nvSpPr>
        <p:spPr>
          <a:xfrm>
            <a:off x="4118413" y="349972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g10e8c0bef65_0_1685"/>
          <p:cNvSpPr/>
          <p:nvPr/>
        </p:nvSpPr>
        <p:spPr>
          <a:xfrm>
            <a:off x="4118413" y="346705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g10e8c0bef65_0_1685"/>
          <p:cNvSpPr/>
          <p:nvPr/>
        </p:nvSpPr>
        <p:spPr>
          <a:xfrm>
            <a:off x="4118413" y="343437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g10e8c0bef65_0_1685"/>
          <p:cNvSpPr/>
          <p:nvPr/>
        </p:nvSpPr>
        <p:spPr>
          <a:xfrm>
            <a:off x="4118413" y="3401688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g10e8c0bef65_0_1685"/>
          <p:cNvSpPr/>
          <p:nvPr/>
        </p:nvSpPr>
        <p:spPr>
          <a:xfrm>
            <a:off x="4118413" y="33692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g10e8c0bef65_0_1685"/>
          <p:cNvSpPr/>
          <p:nvPr/>
        </p:nvSpPr>
        <p:spPr>
          <a:xfrm>
            <a:off x="4118413" y="333653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g10e8c0bef65_0_1685"/>
          <p:cNvSpPr/>
          <p:nvPr/>
        </p:nvSpPr>
        <p:spPr>
          <a:xfrm>
            <a:off x="4118413" y="330384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g10e8c0bef65_0_1685"/>
          <p:cNvSpPr/>
          <p:nvPr/>
        </p:nvSpPr>
        <p:spPr>
          <a:xfrm>
            <a:off x="4118413" y="327117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g10e8c0bef65_0_1685"/>
          <p:cNvSpPr/>
          <p:nvPr/>
        </p:nvSpPr>
        <p:spPr>
          <a:xfrm>
            <a:off x="4118413" y="323849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g10e8c0bef65_0_1685"/>
          <p:cNvSpPr/>
          <p:nvPr/>
        </p:nvSpPr>
        <p:spPr>
          <a:xfrm>
            <a:off x="4118413" y="320600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10e8c0bef65_0_1685"/>
          <p:cNvSpPr/>
          <p:nvPr/>
        </p:nvSpPr>
        <p:spPr>
          <a:xfrm>
            <a:off x="4118413" y="317333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10e8c0bef65_0_1685"/>
          <p:cNvSpPr/>
          <p:nvPr/>
        </p:nvSpPr>
        <p:spPr>
          <a:xfrm>
            <a:off x="4118413" y="314065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10e8c0bef65_0_1685"/>
          <p:cNvSpPr/>
          <p:nvPr/>
        </p:nvSpPr>
        <p:spPr>
          <a:xfrm>
            <a:off x="4118413" y="310798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g10e8c0bef65_0_1685"/>
          <p:cNvSpPr/>
          <p:nvPr/>
        </p:nvSpPr>
        <p:spPr>
          <a:xfrm>
            <a:off x="5001372" y="607876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g10e8c0bef65_0_1685"/>
          <p:cNvSpPr/>
          <p:nvPr/>
        </p:nvSpPr>
        <p:spPr>
          <a:xfrm>
            <a:off x="5001372" y="604608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g10e8c0bef65_0_1685"/>
          <p:cNvSpPr/>
          <p:nvPr/>
        </p:nvSpPr>
        <p:spPr>
          <a:xfrm>
            <a:off x="5001372" y="601341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g10e8c0bef65_0_1685"/>
          <p:cNvSpPr/>
          <p:nvPr/>
        </p:nvSpPr>
        <p:spPr>
          <a:xfrm>
            <a:off x="5001372" y="598072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10e8c0bef65_0_1685"/>
          <p:cNvSpPr/>
          <p:nvPr/>
        </p:nvSpPr>
        <p:spPr>
          <a:xfrm>
            <a:off x="5001372" y="59480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10e8c0bef65_0_1685"/>
          <p:cNvSpPr/>
          <p:nvPr/>
        </p:nvSpPr>
        <p:spPr>
          <a:xfrm>
            <a:off x="5001372" y="591537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10e8c0bef65_0_1685"/>
          <p:cNvSpPr/>
          <p:nvPr/>
        </p:nvSpPr>
        <p:spPr>
          <a:xfrm>
            <a:off x="5001372" y="588288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g10e8c0bef65_0_1685"/>
          <p:cNvSpPr/>
          <p:nvPr/>
        </p:nvSpPr>
        <p:spPr>
          <a:xfrm>
            <a:off x="5001372" y="585021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g10e8c0bef65_0_1685"/>
          <p:cNvSpPr/>
          <p:nvPr/>
        </p:nvSpPr>
        <p:spPr>
          <a:xfrm>
            <a:off x="5001372" y="581753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g10e8c0bef65_0_1685"/>
          <p:cNvSpPr/>
          <p:nvPr/>
        </p:nvSpPr>
        <p:spPr>
          <a:xfrm>
            <a:off x="5001372" y="578486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g10e8c0bef65_0_1685"/>
          <p:cNvSpPr/>
          <p:nvPr/>
        </p:nvSpPr>
        <p:spPr>
          <a:xfrm>
            <a:off x="5001372" y="57521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10e8c0bef65_0_1685"/>
          <p:cNvSpPr/>
          <p:nvPr/>
        </p:nvSpPr>
        <p:spPr>
          <a:xfrm>
            <a:off x="5001372" y="571951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10e8c0bef65_0_1685"/>
          <p:cNvSpPr/>
          <p:nvPr/>
        </p:nvSpPr>
        <p:spPr>
          <a:xfrm>
            <a:off x="5001372" y="568701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10e8c0bef65_0_1685"/>
          <p:cNvSpPr/>
          <p:nvPr/>
        </p:nvSpPr>
        <p:spPr>
          <a:xfrm>
            <a:off x="5001372" y="565434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g10e8c0bef65_0_1685"/>
          <p:cNvSpPr/>
          <p:nvPr/>
        </p:nvSpPr>
        <p:spPr>
          <a:xfrm>
            <a:off x="5001372" y="562165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g10e8c0bef65_0_1685"/>
          <p:cNvSpPr/>
          <p:nvPr/>
        </p:nvSpPr>
        <p:spPr>
          <a:xfrm>
            <a:off x="5001372" y="558898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g10e8c0bef65_0_1685"/>
          <p:cNvSpPr/>
          <p:nvPr/>
        </p:nvSpPr>
        <p:spPr>
          <a:xfrm>
            <a:off x="5001372" y="55563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g10e8c0bef65_0_1685"/>
          <p:cNvSpPr/>
          <p:nvPr/>
        </p:nvSpPr>
        <p:spPr>
          <a:xfrm>
            <a:off x="5001372" y="552363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10e8c0bef65_0_1685"/>
          <p:cNvSpPr/>
          <p:nvPr/>
        </p:nvSpPr>
        <p:spPr>
          <a:xfrm>
            <a:off x="5001372" y="54911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10e8c0bef65_0_1685"/>
          <p:cNvSpPr/>
          <p:nvPr/>
        </p:nvSpPr>
        <p:spPr>
          <a:xfrm>
            <a:off x="5001372" y="545846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10e8c0bef65_0_1685"/>
          <p:cNvSpPr/>
          <p:nvPr/>
        </p:nvSpPr>
        <p:spPr>
          <a:xfrm>
            <a:off x="5001372" y="542579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g10e8c0bef65_0_1685"/>
          <p:cNvSpPr/>
          <p:nvPr/>
        </p:nvSpPr>
        <p:spPr>
          <a:xfrm>
            <a:off x="5001372" y="539310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g10e8c0bef65_0_1685"/>
          <p:cNvSpPr/>
          <p:nvPr/>
        </p:nvSpPr>
        <p:spPr>
          <a:xfrm>
            <a:off x="5001372" y="5360439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g10e8c0bef65_0_1685"/>
          <p:cNvSpPr/>
          <p:nvPr/>
        </p:nvSpPr>
        <p:spPr>
          <a:xfrm>
            <a:off x="5001372" y="532795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g10e8c0bef65_0_1685"/>
          <p:cNvSpPr/>
          <p:nvPr/>
        </p:nvSpPr>
        <p:spPr>
          <a:xfrm>
            <a:off x="5001372" y="529526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10e8c0bef65_0_1685"/>
          <p:cNvSpPr/>
          <p:nvPr/>
        </p:nvSpPr>
        <p:spPr>
          <a:xfrm>
            <a:off x="5001372" y="526259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10e8c0bef65_0_1685"/>
          <p:cNvSpPr/>
          <p:nvPr/>
        </p:nvSpPr>
        <p:spPr>
          <a:xfrm>
            <a:off x="5001372" y="522991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10e8c0bef65_0_1685"/>
          <p:cNvSpPr/>
          <p:nvPr/>
        </p:nvSpPr>
        <p:spPr>
          <a:xfrm>
            <a:off x="5001372" y="519723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g10e8c0bef65_0_1685"/>
          <p:cNvSpPr/>
          <p:nvPr/>
        </p:nvSpPr>
        <p:spPr>
          <a:xfrm>
            <a:off x="5001372" y="516456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g10e8c0bef65_0_1685"/>
          <p:cNvSpPr/>
          <p:nvPr/>
        </p:nvSpPr>
        <p:spPr>
          <a:xfrm>
            <a:off x="5001372" y="51320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g10e8c0bef65_0_1685"/>
          <p:cNvSpPr/>
          <p:nvPr/>
        </p:nvSpPr>
        <p:spPr>
          <a:xfrm>
            <a:off x="5001372" y="50993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g10e8c0bef65_0_1685"/>
          <p:cNvSpPr/>
          <p:nvPr/>
        </p:nvSpPr>
        <p:spPr>
          <a:xfrm>
            <a:off x="5001372" y="506672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10e8c0bef65_0_1685"/>
          <p:cNvSpPr/>
          <p:nvPr/>
        </p:nvSpPr>
        <p:spPr>
          <a:xfrm>
            <a:off x="5001372" y="503403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g10e8c0bef65_0_1685"/>
          <p:cNvSpPr/>
          <p:nvPr/>
        </p:nvSpPr>
        <p:spPr>
          <a:xfrm>
            <a:off x="5001372" y="500136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g10e8c0bef65_0_1685"/>
          <p:cNvSpPr/>
          <p:nvPr/>
        </p:nvSpPr>
        <p:spPr>
          <a:xfrm>
            <a:off x="5001372" y="496868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10e8c0bef65_0_1685"/>
          <p:cNvSpPr/>
          <p:nvPr/>
        </p:nvSpPr>
        <p:spPr>
          <a:xfrm>
            <a:off x="5001372" y="493619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g10e8c0bef65_0_1685"/>
          <p:cNvSpPr/>
          <p:nvPr/>
        </p:nvSpPr>
        <p:spPr>
          <a:xfrm>
            <a:off x="5001372" y="490352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g10e8c0bef65_0_1685"/>
          <p:cNvSpPr/>
          <p:nvPr/>
        </p:nvSpPr>
        <p:spPr>
          <a:xfrm>
            <a:off x="5001372" y="487084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g10e8c0bef65_0_1685"/>
          <p:cNvSpPr/>
          <p:nvPr/>
        </p:nvSpPr>
        <p:spPr>
          <a:xfrm>
            <a:off x="5001372" y="483817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10e8c0bef65_0_1685"/>
          <p:cNvSpPr/>
          <p:nvPr/>
        </p:nvSpPr>
        <p:spPr>
          <a:xfrm>
            <a:off x="5001372" y="480548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g10e8c0bef65_0_1685"/>
          <p:cNvSpPr/>
          <p:nvPr/>
        </p:nvSpPr>
        <p:spPr>
          <a:xfrm>
            <a:off x="5001372" y="477280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g10e8c0bef65_0_1685"/>
          <p:cNvSpPr/>
          <p:nvPr/>
        </p:nvSpPr>
        <p:spPr>
          <a:xfrm>
            <a:off x="5001372" y="47403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10e8c0bef65_0_1685"/>
          <p:cNvSpPr/>
          <p:nvPr/>
        </p:nvSpPr>
        <p:spPr>
          <a:xfrm>
            <a:off x="5001372" y="470764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g10e8c0bef65_0_1685"/>
          <p:cNvSpPr/>
          <p:nvPr/>
        </p:nvSpPr>
        <p:spPr>
          <a:xfrm>
            <a:off x="5001372" y="467496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g10e8c0bef65_0_1685"/>
          <p:cNvSpPr/>
          <p:nvPr/>
        </p:nvSpPr>
        <p:spPr>
          <a:xfrm>
            <a:off x="5001372" y="464229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10e8c0bef65_0_1685"/>
          <p:cNvSpPr/>
          <p:nvPr/>
        </p:nvSpPr>
        <p:spPr>
          <a:xfrm>
            <a:off x="5001372" y="460961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g10e8c0bef65_0_1685"/>
          <p:cNvSpPr/>
          <p:nvPr/>
        </p:nvSpPr>
        <p:spPr>
          <a:xfrm>
            <a:off x="5001372" y="457694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g10e8c0bef65_0_1685"/>
          <p:cNvSpPr/>
          <p:nvPr/>
        </p:nvSpPr>
        <p:spPr>
          <a:xfrm>
            <a:off x="5001372" y="454445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10e8c0bef65_0_1685"/>
          <p:cNvSpPr/>
          <p:nvPr/>
        </p:nvSpPr>
        <p:spPr>
          <a:xfrm>
            <a:off x="5001372" y="451177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g10e8c0bef65_0_1685"/>
          <p:cNvSpPr/>
          <p:nvPr/>
        </p:nvSpPr>
        <p:spPr>
          <a:xfrm>
            <a:off x="5001372" y="447910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g10e8c0bef65_0_1685"/>
          <p:cNvSpPr/>
          <p:nvPr/>
        </p:nvSpPr>
        <p:spPr>
          <a:xfrm>
            <a:off x="5001372" y="444641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10e8c0bef65_0_1685"/>
          <p:cNvSpPr/>
          <p:nvPr/>
        </p:nvSpPr>
        <p:spPr>
          <a:xfrm>
            <a:off x="5001372" y="44137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g10e8c0bef65_0_1685"/>
          <p:cNvSpPr/>
          <p:nvPr/>
        </p:nvSpPr>
        <p:spPr>
          <a:xfrm>
            <a:off x="5001372" y="438106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g10e8c0bef65_0_1685"/>
          <p:cNvSpPr/>
          <p:nvPr/>
        </p:nvSpPr>
        <p:spPr>
          <a:xfrm>
            <a:off x="5001372" y="434857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10e8c0bef65_0_1685"/>
          <p:cNvSpPr/>
          <p:nvPr/>
        </p:nvSpPr>
        <p:spPr>
          <a:xfrm>
            <a:off x="5001372" y="431589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g10e8c0bef65_0_1685"/>
          <p:cNvSpPr/>
          <p:nvPr/>
        </p:nvSpPr>
        <p:spPr>
          <a:xfrm>
            <a:off x="5001372" y="428322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g10e8c0bef65_0_1685"/>
          <p:cNvSpPr/>
          <p:nvPr/>
        </p:nvSpPr>
        <p:spPr>
          <a:xfrm>
            <a:off x="5001372" y="425053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10e8c0bef65_0_1685"/>
          <p:cNvSpPr/>
          <p:nvPr/>
        </p:nvSpPr>
        <p:spPr>
          <a:xfrm>
            <a:off x="5001372" y="421786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g10e8c0bef65_0_1685"/>
          <p:cNvSpPr/>
          <p:nvPr/>
        </p:nvSpPr>
        <p:spPr>
          <a:xfrm>
            <a:off x="5001372" y="418518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g10e8c0bef65_0_1685"/>
          <p:cNvSpPr/>
          <p:nvPr/>
        </p:nvSpPr>
        <p:spPr>
          <a:xfrm>
            <a:off x="5001372" y="415269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10e8c0bef65_0_1685"/>
          <p:cNvSpPr/>
          <p:nvPr/>
        </p:nvSpPr>
        <p:spPr>
          <a:xfrm>
            <a:off x="5001372" y="412002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g10e8c0bef65_0_1685"/>
          <p:cNvSpPr/>
          <p:nvPr/>
        </p:nvSpPr>
        <p:spPr>
          <a:xfrm>
            <a:off x="5001372" y="408734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g10e8c0bef65_0_1685"/>
          <p:cNvSpPr/>
          <p:nvPr/>
        </p:nvSpPr>
        <p:spPr>
          <a:xfrm>
            <a:off x="5001372" y="40546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g10e8c0bef65_0_1685"/>
          <p:cNvSpPr/>
          <p:nvPr/>
        </p:nvSpPr>
        <p:spPr>
          <a:xfrm>
            <a:off x="5001372" y="40219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10e8c0bef65_0_1685"/>
          <p:cNvSpPr/>
          <p:nvPr/>
        </p:nvSpPr>
        <p:spPr>
          <a:xfrm>
            <a:off x="5001372" y="398932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g10e8c0bef65_0_1685"/>
          <p:cNvSpPr/>
          <p:nvPr/>
        </p:nvSpPr>
        <p:spPr>
          <a:xfrm>
            <a:off x="5001372" y="395683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g10e8c0bef65_0_1685"/>
          <p:cNvSpPr/>
          <p:nvPr/>
        </p:nvSpPr>
        <p:spPr>
          <a:xfrm>
            <a:off x="5001372" y="392415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10e8c0bef65_0_1685"/>
          <p:cNvSpPr/>
          <p:nvPr/>
        </p:nvSpPr>
        <p:spPr>
          <a:xfrm>
            <a:off x="5001372" y="389148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g10e8c0bef65_0_1685"/>
          <p:cNvSpPr/>
          <p:nvPr/>
        </p:nvSpPr>
        <p:spPr>
          <a:xfrm>
            <a:off x="5001372" y="385879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g10e8c0bef65_0_1685"/>
          <p:cNvSpPr/>
          <p:nvPr/>
        </p:nvSpPr>
        <p:spPr>
          <a:xfrm>
            <a:off x="5001372" y="382611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g10e8c0bef65_0_1685"/>
          <p:cNvSpPr/>
          <p:nvPr/>
        </p:nvSpPr>
        <p:spPr>
          <a:xfrm>
            <a:off x="5001372" y="379344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10e8c0bef65_0_1685"/>
          <p:cNvSpPr/>
          <p:nvPr/>
        </p:nvSpPr>
        <p:spPr>
          <a:xfrm>
            <a:off x="5001372" y="37609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g10e8c0bef65_0_1685"/>
          <p:cNvSpPr/>
          <p:nvPr/>
        </p:nvSpPr>
        <p:spPr>
          <a:xfrm>
            <a:off x="5001372" y="372827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g10e8c0bef65_0_1685"/>
          <p:cNvSpPr/>
          <p:nvPr/>
        </p:nvSpPr>
        <p:spPr>
          <a:xfrm>
            <a:off x="5001372" y="369560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10e8c0bef65_0_1685"/>
          <p:cNvSpPr/>
          <p:nvPr/>
        </p:nvSpPr>
        <p:spPr>
          <a:xfrm>
            <a:off x="5001372" y="36629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g10e8c0bef65_0_1685"/>
          <p:cNvSpPr/>
          <p:nvPr/>
        </p:nvSpPr>
        <p:spPr>
          <a:xfrm>
            <a:off x="5001372" y="363025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g10e8c0bef65_0_1685"/>
          <p:cNvSpPr/>
          <p:nvPr/>
        </p:nvSpPr>
        <p:spPr>
          <a:xfrm>
            <a:off x="5001372" y="359756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g10e8c0bef65_0_1685"/>
          <p:cNvSpPr/>
          <p:nvPr/>
        </p:nvSpPr>
        <p:spPr>
          <a:xfrm>
            <a:off x="5001372" y="35650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10e8c0bef65_0_1685"/>
          <p:cNvSpPr/>
          <p:nvPr/>
        </p:nvSpPr>
        <p:spPr>
          <a:xfrm>
            <a:off x="5001372" y="353241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g10e8c0bef65_0_1685"/>
          <p:cNvSpPr/>
          <p:nvPr/>
        </p:nvSpPr>
        <p:spPr>
          <a:xfrm>
            <a:off x="5001372" y="349972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g10e8c0bef65_0_1685"/>
          <p:cNvSpPr/>
          <p:nvPr/>
        </p:nvSpPr>
        <p:spPr>
          <a:xfrm>
            <a:off x="5001372" y="346705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10e8c0bef65_0_1685"/>
          <p:cNvSpPr/>
          <p:nvPr/>
        </p:nvSpPr>
        <p:spPr>
          <a:xfrm>
            <a:off x="5001372" y="343437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g10e8c0bef65_0_1685"/>
          <p:cNvSpPr/>
          <p:nvPr/>
        </p:nvSpPr>
        <p:spPr>
          <a:xfrm>
            <a:off x="5001372" y="3401688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g10e8c0bef65_0_1685"/>
          <p:cNvSpPr/>
          <p:nvPr/>
        </p:nvSpPr>
        <p:spPr>
          <a:xfrm>
            <a:off x="5001372" y="33692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g10e8c0bef65_0_1685"/>
          <p:cNvSpPr/>
          <p:nvPr/>
        </p:nvSpPr>
        <p:spPr>
          <a:xfrm>
            <a:off x="5001372" y="333653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10e8c0bef65_0_1685"/>
          <p:cNvSpPr/>
          <p:nvPr/>
        </p:nvSpPr>
        <p:spPr>
          <a:xfrm>
            <a:off x="5001372" y="330384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g10e8c0bef65_0_1685"/>
          <p:cNvSpPr/>
          <p:nvPr/>
        </p:nvSpPr>
        <p:spPr>
          <a:xfrm>
            <a:off x="5001372" y="327117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g10e8c0bef65_0_1685"/>
          <p:cNvSpPr/>
          <p:nvPr/>
        </p:nvSpPr>
        <p:spPr>
          <a:xfrm>
            <a:off x="5001372" y="323849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10e8c0bef65_0_1685"/>
          <p:cNvSpPr/>
          <p:nvPr/>
        </p:nvSpPr>
        <p:spPr>
          <a:xfrm>
            <a:off x="5001372" y="320600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g10e8c0bef65_0_1685"/>
          <p:cNvSpPr/>
          <p:nvPr/>
        </p:nvSpPr>
        <p:spPr>
          <a:xfrm>
            <a:off x="5001372" y="317333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g10e8c0bef65_0_1685"/>
          <p:cNvSpPr/>
          <p:nvPr/>
        </p:nvSpPr>
        <p:spPr>
          <a:xfrm>
            <a:off x="5001372" y="314065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g10e8c0bef65_0_1685"/>
          <p:cNvSpPr/>
          <p:nvPr/>
        </p:nvSpPr>
        <p:spPr>
          <a:xfrm>
            <a:off x="5001372" y="310798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10e8c0bef65_0_1685"/>
          <p:cNvSpPr/>
          <p:nvPr/>
        </p:nvSpPr>
        <p:spPr>
          <a:xfrm>
            <a:off x="5884330" y="607876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g10e8c0bef65_0_1685"/>
          <p:cNvSpPr/>
          <p:nvPr/>
        </p:nvSpPr>
        <p:spPr>
          <a:xfrm>
            <a:off x="5884330" y="604608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g10e8c0bef65_0_1685"/>
          <p:cNvSpPr/>
          <p:nvPr/>
        </p:nvSpPr>
        <p:spPr>
          <a:xfrm>
            <a:off x="5884330" y="601341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10e8c0bef65_0_1685"/>
          <p:cNvSpPr/>
          <p:nvPr/>
        </p:nvSpPr>
        <p:spPr>
          <a:xfrm>
            <a:off x="5884330" y="598072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g10e8c0bef65_0_1685"/>
          <p:cNvSpPr/>
          <p:nvPr/>
        </p:nvSpPr>
        <p:spPr>
          <a:xfrm>
            <a:off x="5884330" y="59480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g10e8c0bef65_0_1685"/>
          <p:cNvSpPr/>
          <p:nvPr/>
        </p:nvSpPr>
        <p:spPr>
          <a:xfrm>
            <a:off x="5884330" y="591537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g10e8c0bef65_0_1685"/>
          <p:cNvSpPr/>
          <p:nvPr/>
        </p:nvSpPr>
        <p:spPr>
          <a:xfrm>
            <a:off x="5884330" y="588288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10e8c0bef65_0_1685"/>
          <p:cNvSpPr/>
          <p:nvPr/>
        </p:nvSpPr>
        <p:spPr>
          <a:xfrm>
            <a:off x="5884330" y="585021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g10e8c0bef65_0_1685"/>
          <p:cNvSpPr/>
          <p:nvPr/>
        </p:nvSpPr>
        <p:spPr>
          <a:xfrm>
            <a:off x="5884330" y="581753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g10e8c0bef65_0_1685"/>
          <p:cNvSpPr/>
          <p:nvPr/>
        </p:nvSpPr>
        <p:spPr>
          <a:xfrm>
            <a:off x="5884330" y="578486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10e8c0bef65_0_1685"/>
          <p:cNvSpPr/>
          <p:nvPr/>
        </p:nvSpPr>
        <p:spPr>
          <a:xfrm>
            <a:off x="5884330" y="57521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g10e8c0bef65_0_1685"/>
          <p:cNvSpPr/>
          <p:nvPr/>
        </p:nvSpPr>
        <p:spPr>
          <a:xfrm>
            <a:off x="5884330" y="571951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g10e8c0bef65_0_1685"/>
          <p:cNvSpPr/>
          <p:nvPr/>
        </p:nvSpPr>
        <p:spPr>
          <a:xfrm>
            <a:off x="5884330" y="568701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g10e8c0bef65_0_1685"/>
          <p:cNvSpPr/>
          <p:nvPr/>
        </p:nvSpPr>
        <p:spPr>
          <a:xfrm>
            <a:off x="5884330" y="565434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10e8c0bef65_0_1685"/>
          <p:cNvSpPr/>
          <p:nvPr/>
        </p:nvSpPr>
        <p:spPr>
          <a:xfrm>
            <a:off x="5884330" y="562165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g10e8c0bef65_0_1685"/>
          <p:cNvSpPr/>
          <p:nvPr/>
        </p:nvSpPr>
        <p:spPr>
          <a:xfrm>
            <a:off x="5884330" y="558898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g10e8c0bef65_0_1685"/>
          <p:cNvSpPr/>
          <p:nvPr/>
        </p:nvSpPr>
        <p:spPr>
          <a:xfrm>
            <a:off x="5884330" y="55563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10e8c0bef65_0_1685"/>
          <p:cNvSpPr/>
          <p:nvPr/>
        </p:nvSpPr>
        <p:spPr>
          <a:xfrm>
            <a:off x="5884330" y="552363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g10e8c0bef65_0_1685"/>
          <p:cNvSpPr/>
          <p:nvPr/>
        </p:nvSpPr>
        <p:spPr>
          <a:xfrm>
            <a:off x="5884330" y="54911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g10e8c0bef65_0_1685"/>
          <p:cNvSpPr/>
          <p:nvPr/>
        </p:nvSpPr>
        <p:spPr>
          <a:xfrm>
            <a:off x="5884330" y="545846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g10e8c0bef65_0_1685"/>
          <p:cNvSpPr/>
          <p:nvPr/>
        </p:nvSpPr>
        <p:spPr>
          <a:xfrm>
            <a:off x="5884330" y="542579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10e8c0bef65_0_1685"/>
          <p:cNvSpPr/>
          <p:nvPr/>
        </p:nvSpPr>
        <p:spPr>
          <a:xfrm>
            <a:off x="5884330" y="539310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g10e8c0bef65_0_1685"/>
          <p:cNvSpPr/>
          <p:nvPr/>
        </p:nvSpPr>
        <p:spPr>
          <a:xfrm>
            <a:off x="5884330" y="5360439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g10e8c0bef65_0_1685"/>
          <p:cNvSpPr/>
          <p:nvPr/>
        </p:nvSpPr>
        <p:spPr>
          <a:xfrm>
            <a:off x="5884330" y="532795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10e8c0bef65_0_1685"/>
          <p:cNvSpPr/>
          <p:nvPr/>
        </p:nvSpPr>
        <p:spPr>
          <a:xfrm>
            <a:off x="5884330" y="529526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g10e8c0bef65_0_1685"/>
          <p:cNvSpPr/>
          <p:nvPr/>
        </p:nvSpPr>
        <p:spPr>
          <a:xfrm>
            <a:off x="5884330" y="526259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g10e8c0bef65_0_1685"/>
          <p:cNvSpPr/>
          <p:nvPr/>
        </p:nvSpPr>
        <p:spPr>
          <a:xfrm>
            <a:off x="5884330" y="522991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g10e8c0bef65_0_1685"/>
          <p:cNvSpPr/>
          <p:nvPr/>
        </p:nvSpPr>
        <p:spPr>
          <a:xfrm>
            <a:off x="5884330" y="519723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10e8c0bef65_0_1685"/>
          <p:cNvSpPr/>
          <p:nvPr/>
        </p:nvSpPr>
        <p:spPr>
          <a:xfrm>
            <a:off x="5884330" y="516456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g10e8c0bef65_0_1685"/>
          <p:cNvSpPr/>
          <p:nvPr/>
        </p:nvSpPr>
        <p:spPr>
          <a:xfrm>
            <a:off x="5884330" y="51320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g10e8c0bef65_0_1685"/>
          <p:cNvSpPr/>
          <p:nvPr/>
        </p:nvSpPr>
        <p:spPr>
          <a:xfrm>
            <a:off x="5884330" y="50993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10e8c0bef65_0_1685"/>
          <p:cNvSpPr/>
          <p:nvPr/>
        </p:nvSpPr>
        <p:spPr>
          <a:xfrm>
            <a:off x="5884330" y="506672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g10e8c0bef65_0_1685"/>
          <p:cNvSpPr/>
          <p:nvPr/>
        </p:nvSpPr>
        <p:spPr>
          <a:xfrm>
            <a:off x="5884330" y="503403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g10e8c0bef65_0_1685"/>
          <p:cNvSpPr/>
          <p:nvPr/>
        </p:nvSpPr>
        <p:spPr>
          <a:xfrm>
            <a:off x="5884330" y="500136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g10e8c0bef65_0_1685"/>
          <p:cNvSpPr/>
          <p:nvPr/>
        </p:nvSpPr>
        <p:spPr>
          <a:xfrm>
            <a:off x="5884330" y="496868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10e8c0bef65_0_1685"/>
          <p:cNvSpPr/>
          <p:nvPr/>
        </p:nvSpPr>
        <p:spPr>
          <a:xfrm>
            <a:off x="5884330" y="493619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g10e8c0bef65_0_1685"/>
          <p:cNvSpPr/>
          <p:nvPr/>
        </p:nvSpPr>
        <p:spPr>
          <a:xfrm>
            <a:off x="5884330" y="490352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g10e8c0bef65_0_1685"/>
          <p:cNvSpPr/>
          <p:nvPr/>
        </p:nvSpPr>
        <p:spPr>
          <a:xfrm>
            <a:off x="5884330" y="487084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10e8c0bef65_0_1685"/>
          <p:cNvSpPr/>
          <p:nvPr/>
        </p:nvSpPr>
        <p:spPr>
          <a:xfrm>
            <a:off x="5884330" y="483817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g10e8c0bef65_0_1685"/>
          <p:cNvSpPr/>
          <p:nvPr/>
        </p:nvSpPr>
        <p:spPr>
          <a:xfrm>
            <a:off x="5884330" y="480548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g10e8c0bef65_0_1685"/>
          <p:cNvSpPr/>
          <p:nvPr/>
        </p:nvSpPr>
        <p:spPr>
          <a:xfrm>
            <a:off x="5884330" y="477280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g10e8c0bef65_0_1685"/>
          <p:cNvSpPr/>
          <p:nvPr/>
        </p:nvSpPr>
        <p:spPr>
          <a:xfrm>
            <a:off x="5884330" y="47403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10e8c0bef65_0_1685"/>
          <p:cNvSpPr/>
          <p:nvPr/>
        </p:nvSpPr>
        <p:spPr>
          <a:xfrm>
            <a:off x="5884330" y="470764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g10e8c0bef65_0_1685"/>
          <p:cNvSpPr/>
          <p:nvPr/>
        </p:nvSpPr>
        <p:spPr>
          <a:xfrm>
            <a:off x="5884330" y="467496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10e8c0bef65_0_1685"/>
          <p:cNvSpPr/>
          <p:nvPr/>
        </p:nvSpPr>
        <p:spPr>
          <a:xfrm>
            <a:off x="5884330" y="464229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g10e8c0bef65_0_1685"/>
          <p:cNvSpPr/>
          <p:nvPr/>
        </p:nvSpPr>
        <p:spPr>
          <a:xfrm>
            <a:off x="5884330" y="460961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g10e8c0bef65_0_1685"/>
          <p:cNvSpPr/>
          <p:nvPr/>
        </p:nvSpPr>
        <p:spPr>
          <a:xfrm>
            <a:off x="5884330" y="457694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g10e8c0bef65_0_1685"/>
          <p:cNvSpPr/>
          <p:nvPr/>
        </p:nvSpPr>
        <p:spPr>
          <a:xfrm>
            <a:off x="5884330" y="454445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g10e8c0bef65_0_1685"/>
          <p:cNvSpPr/>
          <p:nvPr/>
        </p:nvSpPr>
        <p:spPr>
          <a:xfrm>
            <a:off x="5884330" y="451177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g10e8c0bef65_0_1685"/>
          <p:cNvSpPr/>
          <p:nvPr/>
        </p:nvSpPr>
        <p:spPr>
          <a:xfrm>
            <a:off x="5884330" y="447910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g10e8c0bef65_0_1685"/>
          <p:cNvSpPr/>
          <p:nvPr/>
        </p:nvSpPr>
        <p:spPr>
          <a:xfrm>
            <a:off x="5884330" y="444641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g10e8c0bef65_0_1685"/>
          <p:cNvSpPr/>
          <p:nvPr/>
        </p:nvSpPr>
        <p:spPr>
          <a:xfrm>
            <a:off x="5884330" y="441374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g10e8c0bef65_0_1685"/>
          <p:cNvSpPr/>
          <p:nvPr/>
        </p:nvSpPr>
        <p:spPr>
          <a:xfrm>
            <a:off x="5884330" y="438106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g10e8c0bef65_0_1685"/>
          <p:cNvSpPr/>
          <p:nvPr/>
        </p:nvSpPr>
        <p:spPr>
          <a:xfrm>
            <a:off x="5884330" y="4348577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g10e8c0bef65_0_1685"/>
          <p:cNvSpPr/>
          <p:nvPr/>
        </p:nvSpPr>
        <p:spPr>
          <a:xfrm>
            <a:off x="5884330" y="431589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g10e8c0bef65_0_1685"/>
          <p:cNvSpPr/>
          <p:nvPr/>
        </p:nvSpPr>
        <p:spPr>
          <a:xfrm>
            <a:off x="5884330" y="4283223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g10e8c0bef65_0_1685"/>
          <p:cNvSpPr/>
          <p:nvPr/>
        </p:nvSpPr>
        <p:spPr>
          <a:xfrm>
            <a:off x="5884330" y="425053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g10e8c0bef65_0_1685"/>
          <p:cNvSpPr/>
          <p:nvPr/>
        </p:nvSpPr>
        <p:spPr>
          <a:xfrm>
            <a:off x="5884330" y="421786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g10e8c0bef65_0_1685"/>
          <p:cNvSpPr/>
          <p:nvPr/>
        </p:nvSpPr>
        <p:spPr>
          <a:xfrm>
            <a:off x="5884330" y="418518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g10e8c0bef65_0_1685"/>
          <p:cNvSpPr/>
          <p:nvPr/>
        </p:nvSpPr>
        <p:spPr>
          <a:xfrm>
            <a:off x="5884330" y="415269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g10e8c0bef65_0_1685"/>
          <p:cNvSpPr/>
          <p:nvPr/>
        </p:nvSpPr>
        <p:spPr>
          <a:xfrm>
            <a:off x="5884330" y="4120029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g10e8c0bef65_0_1685"/>
          <p:cNvSpPr/>
          <p:nvPr/>
        </p:nvSpPr>
        <p:spPr>
          <a:xfrm>
            <a:off x="5884330" y="4087345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g10e8c0bef65_0_1685"/>
          <p:cNvSpPr/>
          <p:nvPr/>
        </p:nvSpPr>
        <p:spPr>
          <a:xfrm>
            <a:off x="5884330" y="405467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g10e8c0bef65_0_1685"/>
          <p:cNvSpPr/>
          <p:nvPr/>
        </p:nvSpPr>
        <p:spPr>
          <a:xfrm>
            <a:off x="5884330" y="402199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g10e8c0bef65_0_1685"/>
          <p:cNvSpPr/>
          <p:nvPr/>
        </p:nvSpPr>
        <p:spPr>
          <a:xfrm>
            <a:off x="5884330" y="3989321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g10e8c0bef65_0_1685"/>
          <p:cNvSpPr/>
          <p:nvPr/>
        </p:nvSpPr>
        <p:spPr>
          <a:xfrm>
            <a:off x="5884330" y="3956835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g10e8c0bef65_0_1685"/>
          <p:cNvSpPr/>
          <p:nvPr/>
        </p:nvSpPr>
        <p:spPr>
          <a:xfrm>
            <a:off x="5884330" y="3924151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g10e8c0bef65_0_1685"/>
          <p:cNvSpPr/>
          <p:nvPr/>
        </p:nvSpPr>
        <p:spPr>
          <a:xfrm>
            <a:off x="5884330" y="3891481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g10e8c0bef65_0_1685"/>
          <p:cNvSpPr/>
          <p:nvPr/>
        </p:nvSpPr>
        <p:spPr>
          <a:xfrm>
            <a:off x="5884330" y="3858797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g10e8c0bef65_0_1685"/>
          <p:cNvSpPr/>
          <p:nvPr/>
        </p:nvSpPr>
        <p:spPr>
          <a:xfrm>
            <a:off x="5884330" y="382611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10e8c0bef65_0_1685"/>
          <p:cNvSpPr/>
          <p:nvPr/>
        </p:nvSpPr>
        <p:spPr>
          <a:xfrm>
            <a:off x="5884330" y="3793443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g10e8c0bef65_0_1685"/>
          <p:cNvSpPr/>
          <p:nvPr/>
        </p:nvSpPr>
        <p:spPr>
          <a:xfrm>
            <a:off x="5884330" y="376095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g10e8c0bef65_0_1685"/>
          <p:cNvSpPr/>
          <p:nvPr/>
        </p:nvSpPr>
        <p:spPr>
          <a:xfrm>
            <a:off x="5884330" y="3728273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g10e8c0bef65_0_1685"/>
          <p:cNvSpPr/>
          <p:nvPr/>
        </p:nvSpPr>
        <p:spPr>
          <a:xfrm>
            <a:off x="5884330" y="369560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g10e8c0bef65_0_1685"/>
          <p:cNvSpPr/>
          <p:nvPr/>
        </p:nvSpPr>
        <p:spPr>
          <a:xfrm>
            <a:off x="5884330" y="3662919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g10e8c0bef65_0_1685"/>
          <p:cNvSpPr/>
          <p:nvPr/>
        </p:nvSpPr>
        <p:spPr>
          <a:xfrm>
            <a:off x="5884330" y="363025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g10e8c0bef65_0_1685"/>
          <p:cNvSpPr/>
          <p:nvPr/>
        </p:nvSpPr>
        <p:spPr>
          <a:xfrm>
            <a:off x="5884330" y="3597565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g10e8c0bef65_0_1685"/>
          <p:cNvSpPr/>
          <p:nvPr/>
        </p:nvSpPr>
        <p:spPr>
          <a:xfrm>
            <a:off x="5884330" y="3565080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g10e8c0bef65_0_1685"/>
          <p:cNvSpPr/>
          <p:nvPr/>
        </p:nvSpPr>
        <p:spPr>
          <a:xfrm>
            <a:off x="5884330" y="3532410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g10e8c0bef65_0_1685"/>
          <p:cNvSpPr/>
          <p:nvPr/>
        </p:nvSpPr>
        <p:spPr>
          <a:xfrm>
            <a:off x="5884330" y="3499726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g10e8c0bef65_0_1685"/>
          <p:cNvSpPr/>
          <p:nvPr/>
        </p:nvSpPr>
        <p:spPr>
          <a:xfrm>
            <a:off x="5884330" y="3467056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g10e8c0bef65_0_1685"/>
          <p:cNvSpPr/>
          <p:nvPr/>
        </p:nvSpPr>
        <p:spPr>
          <a:xfrm>
            <a:off x="5884330" y="343437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10e8c0bef65_0_1685"/>
          <p:cNvSpPr/>
          <p:nvPr/>
        </p:nvSpPr>
        <p:spPr>
          <a:xfrm>
            <a:off x="5884330" y="3401688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g10e8c0bef65_0_1685"/>
          <p:cNvSpPr/>
          <p:nvPr/>
        </p:nvSpPr>
        <p:spPr>
          <a:xfrm>
            <a:off x="5884330" y="3369202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g10e8c0bef65_0_1685"/>
          <p:cNvSpPr/>
          <p:nvPr/>
        </p:nvSpPr>
        <p:spPr>
          <a:xfrm>
            <a:off x="5884330" y="3336532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g10e8c0bef65_0_1685"/>
          <p:cNvSpPr/>
          <p:nvPr/>
        </p:nvSpPr>
        <p:spPr>
          <a:xfrm>
            <a:off x="5884330" y="330384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g10e8c0bef65_0_1685"/>
          <p:cNvSpPr/>
          <p:nvPr/>
        </p:nvSpPr>
        <p:spPr>
          <a:xfrm>
            <a:off x="5884330" y="327117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g10e8c0bef65_0_1685"/>
          <p:cNvSpPr/>
          <p:nvPr/>
        </p:nvSpPr>
        <p:spPr>
          <a:xfrm>
            <a:off x="5884330" y="3238494"/>
            <a:ext cx="1355" cy="4204"/>
          </a:xfrm>
          <a:custGeom>
            <a:rect b="b" l="l" r="r" t="t"/>
            <a:pathLst>
              <a:path extrusionOk="0" h="4204" w="1355">
                <a:moveTo>
                  <a:pt x="0" y="420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g10e8c0bef65_0_1685"/>
          <p:cNvSpPr/>
          <p:nvPr/>
        </p:nvSpPr>
        <p:spPr>
          <a:xfrm>
            <a:off x="5884330" y="3206008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10e8c0bef65_0_1685"/>
          <p:cNvSpPr/>
          <p:nvPr/>
        </p:nvSpPr>
        <p:spPr>
          <a:xfrm>
            <a:off x="5884330" y="3173338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g10e8c0bef65_0_1685"/>
          <p:cNvSpPr/>
          <p:nvPr/>
        </p:nvSpPr>
        <p:spPr>
          <a:xfrm>
            <a:off x="5884330" y="3140654"/>
            <a:ext cx="1355" cy="4020"/>
          </a:xfrm>
          <a:custGeom>
            <a:rect b="b" l="l" r="r" t="t"/>
            <a:pathLst>
              <a:path extrusionOk="0" h="4020" w="1355">
                <a:moveTo>
                  <a:pt x="0" y="402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10e8c0bef65_0_1685"/>
          <p:cNvSpPr/>
          <p:nvPr/>
        </p:nvSpPr>
        <p:spPr>
          <a:xfrm>
            <a:off x="5884330" y="3107984"/>
            <a:ext cx="1355" cy="4005"/>
          </a:xfrm>
          <a:custGeom>
            <a:rect b="b" l="l" r="r" t="t"/>
            <a:pathLst>
              <a:path extrusionOk="0" h="4005" w="1355">
                <a:moveTo>
                  <a:pt x="0" y="400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g10e8c0bef65_0_1685"/>
          <p:cNvSpPr/>
          <p:nvPr/>
        </p:nvSpPr>
        <p:spPr>
          <a:xfrm>
            <a:off x="1469362" y="5511785"/>
            <a:ext cx="4306068" cy="356962"/>
          </a:xfrm>
          <a:custGeom>
            <a:rect b="b" l="l" r="r" t="t"/>
            <a:pathLst>
              <a:path extrusionOk="0" h="356962" w="4306068">
                <a:moveTo>
                  <a:pt x="0" y="0"/>
                </a:moveTo>
                <a:lnTo>
                  <a:pt x="4306069" y="0"/>
                </a:lnTo>
                <a:lnTo>
                  <a:pt x="4306069" y="356963"/>
                </a:lnTo>
                <a:lnTo>
                  <a:pt x="0" y="356963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g10e8c0bef65_0_1685"/>
          <p:cNvSpPr/>
          <p:nvPr/>
        </p:nvSpPr>
        <p:spPr>
          <a:xfrm>
            <a:off x="1469362" y="5511785"/>
            <a:ext cx="4306068" cy="356962"/>
          </a:xfrm>
          <a:custGeom>
            <a:rect b="b" l="l" r="r" t="t"/>
            <a:pathLst>
              <a:path extrusionOk="0" h="356962" w="4306068">
                <a:moveTo>
                  <a:pt x="0" y="0"/>
                </a:moveTo>
                <a:lnTo>
                  <a:pt x="4306069" y="0"/>
                </a:lnTo>
                <a:lnTo>
                  <a:pt x="4306069" y="356963"/>
                </a:lnTo>
                <a:lnTo>
                  <a:pt x="0" y="35696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g10e8c0bef65_0_1685"/>
          <p:cNvSpPr/>
          <p:nvPr/>
        </p:nvSpPr>
        <p:spPr>
          <a:xfrm>
            <a:off x="1469362" y="4915559"/>
            <a:ext cx="2380180" cy="356962"/>
          </a:xfrm>
          <a:custGeom>
            <a:rect b="b" l="l" r="r" t="t"/>
            <a:pathLst>
              <a:path extrusionOk="0" h="356962" w="2380180">
                <a:moveTo>
                  <a:pt x="0" y="0"/>
                </a:moveTo>
                <a:lnTo>
                  <a:pt x="2380180" y="0"/>
                </a:lnTo>
                <a:lnTo>
                  <a:pt x="2380180" y="356963"/>
                </a:lnTo>
                <a:lnTo>
                  <a:pt x="0" y="356963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g10e8c0bef65_0_1685"/>
          <p:cNvSpPr/>
          <p:nvPr/>
        </p:nvSpPr>
        <p:spPr>
          <a:xfrm>
            <a:off x="1469362" y="4915559"/>
            <a:ext cx="2380180" cy="356962"/>
          </a:xfrm>
          <a:custGeom>
            <a:rect b="b" l="l" r="r" t="t"/>
            <a:pathLst>
              <a:path extrusionOk="0" h="356962" w="2380180">
                <a:moveTo>
                  <a:pt x="0" y="0"/>
                </a:moveTo>
                <a:lnTo>
                  <a:pt x="2380180" y="0"/>
                </a:lnTo>
                <a:lnTo>
                  <a:pt x="2380180" y="356963"/>
                </a:lnTo>
                <a:lnTo>
                  <a:pt x="0" y="35696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10e8c0bef65_0_1685"/>
          <p:cNvSpPr/>
          <p:nvPr/>
        </p:nvSpPr>
        <p:spPr>
          <a:xfrm>
            <a:off x="1469362" y="4319333"/>
            <a:ext cx="2296174" cy="356962"/>
          </a:xfrm>
          <a:custGeom>
            <a:rect b="b" l="l" r="r" t="t"/>
            <a:pathLst>
              <a:path extrusionOk="0" h="356962" w="2296174">
                <a:moveTo>
                  <a:pt x="0" y="0"/>
                </a:moveTo>
                <a:lnTo>
                  <a:pt x="2296174" y="0"/>
                </a:lnTo>
                <a:lnTo>
                  <a:pt x="2296174" y="356963"/>
                </a:lnTo>
                <a:lnTo>
                  <a:pt x="0" y="356963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g10e8c0bef65_0_1685"/>
          <p:cNvSpPr/>
          <p:nvPr/>
        </p:nvSpPr>
        <p:spPr>
          <a:xfrm>
            <a:off x="1469362" y="4319333"/>
            <a:ext cx="2296174" cy="356962"/>
          </a:xfrm>
          <a:custGeom>
            <a:rect b="b" l="l" r="r" t="t"/>
            <a:pathLst>
              <a:path extrusionOk="0" h="356962" w="2296174">
                <a:moveTo>
                  <a:pt x="0" y="0"/>
                </a:moveTo>
                <a:lnTo>
                  <a:pt x="2296174" y="0"/>
                </a:lnTo>
                <a:lnTo>
                  <a:pt x="2296174" y="356963"/>
                </a:lnTo>
                <a:lnTo>
                  <a:pt x="0" y="35696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g10e8c0bef65_0_1685"/>
          <p:cNvSpPr/>
          <p:nvPr/>
        </p:nvSpPr>
        <p:spPr>
          <a:xfrm>
            <a:off x="1469362" y="3723305"/>
            <a:ext cx="527695" cy="356962"/>
          </a:xfrm>
          <a:custGeom>
            <a:rect b="b" l="l" r="r" t="t"/>
            <a:pathLst>
              <a:path extrusionOk="0" h="356962" w="527695">
                <a:moveTo>
                  <a:pt x="0" y="0"/>
                </a:moveTo>
                <a:lnTo>
                  <a:pt x="527695" y="0"/>
                </a:lnTo>
                <a:lnTo>
                  <a:pt x="527695" y="356963"/>
                </a:lnTo>
                <a:lnTo>
                  <a:pt x="0" y="356963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10e8c0bef65_0_1685"/>
          <p:cNvSpPr/>
          <p:nvPr/>
        </p:nvSpPr>
        <p:spPr>
          <a:xfrm>
            <a:off x="1469362" y="3723305"/>
            <a:ext cx="527695" cy="356962"/>
          </a:xfrm>
          <a:custGeom>
            <a:rect b="b" l="l" r="r" t="t"/>
            <a:pathLst>
              <a:path extrusionOk="0" h="356962" w="527695">
                <a:moveTo>
                  <a:pt x="0" y="0"/>
                </a:moveTo>
                <a:lnTo>
                  <a:pt x="527695" y="0"/>
                </a:lnTo>
                <a:lnTo>
                  <a:pt x="527695" y="356963"/>
                </a:lnTo>
                <a:lnTo>
                  <a:pt x="0" y="35696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g10e8c0bef65_0_1685"/>
          <p:cNvSpPr/>
          <p:nvPr/>
        </p:nvSpPr>
        <p:spPr>
          <a:xfrm>
            <a:off x="1469362" y="3127093"/>
            <a:ext cx="978678" cy="356962"/>
          </a:xfrm>
          <a:custGeom>
            <a:rect b="b" l="l" r="r" t="t"/>
            <a:pathLst>
              <a:path extrusionOk="0" h="356962" w="978678">
                <a:moveTo>
                  <a:pt x="0" y="0"/>
                </a:moveTo>
                <a:lnTo>
                  <a:pt x="978678" y="0"/>
                </a:lnTo>
                <a:lnTo>
                  <a:pt x="978678" y="356963"/>
                </a:lnTo>
                <a:lnTo>
                  <a:pt x="0" y="356963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g10e8c0bef65_0_1685"/>
          <p:cNvSpPr/>
          <p:nvPr/>
        </p:nvSpPr>
        <p:spPr>
          <a:xfrm>
            <a:off x="1469362" y="3127093"/>
            <a:ext cx="978678" cy="356962"/>
          </a:xfrm>
          <a:custGeom>
            <a:rect b="b" l="l" r="r" t="t"/>
            <a:pathLst>
              <a:path extrusionOk="0" h="356962" w="978678">
                <a:moveTo>
                  <a:pt x="0" y="0"/>
                </a:moveTo>
                <a:lnTo>
                  <a:pt x="978678" y="0"/>
                </a:lnTo>
                <a:lnTo>
                  <a:pt x="978678" y="356963"/>
                </a:lnTo>
                <a:lnTo>
                  <a:pt x="0" y="356963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g10e8c0bef65_0_1685"/>
          <p:cNvSpPr/>
          <p:nvPr/>
        </p:nvSpPr>
        <p:spPr>
          <a:xfrm>
            <a:off x="1469362" y="6082772"/>
            <a:ext cx="1355" cy="56563"/>
          </a:xfrm>
          <a:custGeom>
            <a:rect b="b" l="l" r="r" t="t"/>
            <a:pathLst>
              <a:path extrusionOk="0" h="56563" w="1355">
                <a:moveTo>
                  <a:pt x="0" y="0"/>
                </a:moveTo>
                <a:lnTo>
                  <a:pt x="0" y="56564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g10e8c0bef65_0_1685"/>
          <p:cNvSpPr txBox="1"/>
          <p:nvPr/>
        </p:nvSpPr>
        <p:spPr>
          <a:xfrm>
            <a:off x="1348094" y="6099080"/>
            <a:ext cx="2616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2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0</a:t>
            </a:r>
            <a:endParaRPr/>
          </a:p>
        </p:txBody>
      </p:sp>
      <p:sp>
        <p:nvSpPr>
          <p:cNvPr id="1778" name="Google Shape;1778;g10e8c0bef65_0_1685"/>
          <p:cNvSpPr/>
          <p:nvPr/>
        </p:nvSpPr>
        <p:spPr>
          <a:xfrm>
            <a:off x="2352321" y="6082772"/>
            <a:ext cx="1355" cy="56563"/>
          </a:xfrm>
          <a:custGeom>
            <a:rect b="b" l="l" r="r" t="t"/>
            <a:pathLst>
              <a:path extrusionOk="0" h="56563" w="1355">
                <a:moveTo>
                  <a:pt x="0" y="0"/>
                </a:moveTo>
                <a:lnTo>
                  <a:pt x="0" y="56564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g10e8c0bef65_0_1685"/>
          <p:cNvSpPr txBox="1"/>
          <p:nvPr/>
        </p:nvSpPr>
        <p:spPr>
          <a:xfrm>
            <a:off x="2231053" y="6099080"/>
            <a:ext cx="2535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2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r>
            <a:endParaRPr/>
          </a:p>
        </p:txBody>
      </p:sp>
      <p:sp>
        <p:nvSpPr>
          <p:cNvPr id="1780" name="Google Shape;1780;g10e8c0bef65_0_1685"/>
          <p:cNvSpPr/>
          <p:nvPr/>
        </p:nvSpPr>
        <p:spPr>
          <a:xfrm>
            <a:off x="3235279" y="6082772"/>
            <a:ext cx="1355" cy="56563"/>
          </a:xfrm>
          <a:custGeom>
            <a:rect b="b" l="l" r="r" t="t"/>
            <a:pathLst>
              <a:path extrusionOk="0" h="56563" w="1355">
                <a:moveTo>
                  <a:pt x="0" y="0"/>
                </a:moveTo>
                <a:lnTo>
                  <a:pt x="0" y="56564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10e8c0bef65_0_1685"/>
          <p:cNvSpPr txBox="1"/>
          <p:nvPr/>
        </p:nvSpPr>
        <p:spPr>
          <a:xfrm>
            <a:off x="3114011" y="6099080"/>
            <a:ext cx="2601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2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4</a:t>
            </a:r>
            <a:endParaRPr/>
          </a:p>
        </p:txBody>
      </p:sp>
      <p:sp>
        <p:nvSpPr>
          <p:cNvPr id="1782" name="Google Shape;1782;g10e8c0bef65_0_1685"/>
          <p:cNvSpPr/>
          <p:nvPr/>
        </p:nvSpPr>
        <p:spPr>
          <a:xfrm>
            <a:off x="4118413" y="6082772"/>
            <a:ext cx="1355" cy="56563"/>
          </a:xfrm>
          <a:custGeom>
            <a:rect b="b" l="l" r="r" t="t"/>
            <a:pathLst>
              <a:path extrusionOk="0" h="56563" w="1355">
                <a:moveTo>
                  <a:pt x="0" y="0"/>
                </a:moveTo>
                <a:lnTo>
                  <a:pt x="0" y="56564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g10e8c0bef65_0_1685"/>
          <p:cNvSpPr txBox="1"/>
          <p:nvPr/>
        </p:nvSpPr>
        <p:spPr>
          <a:xfrm>
            <a:off x="3997146" y="6099080"/>
            <a:ext cx="2601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2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6</a:t>
            </a:r>
            <a:endParaRPr/>
          </a:p>
        </p:txBody>
      </p:sp>
      <p:sp>
        <p:nvSpPr>
          <p:cNvPr id="1784" name="Google Shape;1784;g10e8c0bef65_0_1685"/>
          <p:cNvSpPr/>
          <p:nvPr/>
        </p:nvSpPr>
        <p:spPr>
          <a:xfrm>
            <a:off x="5001372" y="6082772"/>
            <a:ext cx="1355" cy="56563"/>
          </a:xfrm>
          <a:custGeom>
            <a:rect b="b" l="l" r="r" t="t"/>
            <a:pathLst>
              <a:path extrusionOk="0" h="56563" w="1355">
                <a:moveTo>
                  <a:pt x="0" y="0"/>
                </a:moveTo>
                <a:lnTo>
                  <a:pt x="0" y="56564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10e8c0bef65_0_1685"/>
          <p:cNvSpPr txBox="1"/>
          <p:nvPr/>
        </p:nvSpPr>
        <p:spPr>
          <a:xfrm>
            <a:off x="4880104" y="6099080"/>
            <a:ext cx="256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2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8</a:t>
            </a:r>
            <a:endParaRPr/>
          </a:p>
        </p:txBody>
      </p:sp>
      <p:sp>
        <p:nvSpPr>
          <p:cNvPr id="1786" name="Google Shape;1786;g10e8c0bef65_0_1685"/>
          <p:cNvSpPr/>
          <p:nvPr/>
        </p:nvSpPr>
        <p:spPr>
          <a:xfrm>
            <a:off x="5884330" y="6082772"/>
            <a:ext cx="1355" cy="56563"/>
          </a:xfrm>
          <a:custGeom>
            <a:rect b="b" l="l" r="r" t="t"/>
            <a:pathLst>
              <a:path extrusionOk="0" h="56563" w="1355">
                <a:moveTo>
                  <a:pt x="0" y="0"/>
                </a:moveTo>
                <a:lnTo>
                  <a:pt x="0" y="56564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g10e8c0bef65_0_1685"/>
          <p:cNvSpPr txBox="1"/>
          <p:nvPr/>
        </p:nvSpPr>
        <p:spPr>
          <a:xfrm>
            <a:off x="5733234" y="6099080"/>
            <a:ext cx="3114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2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10</a:t>
            </a:r>
            <a:endParaRPr/>
          </a:p>
        </p:txBody>
      </p:sp>
      <p:sp>
        <p:nvSpPr>
          <p:cNvPr id="1788" name="Google Shape;1788;g10e8c0bef65_0_1685"/>
          <p:cNvSpPr/>
          <p:nvPr/>
        </p:nvSpPr>
        <p:spPr>
          <a:xfrm>
            <a:off x="1469362" y="6082772"/>
            <a:ext cx="4414967" cy="1415"/>
          </a:xfrm>
          <a:custGeom>
            <a:rect b="b" l="l" r="r" t="t"/>
            <a:pathLst>
              <a:path extrusionOk="0" h="1415" w="4414967">
                <a:moveTo>
                  <a:pt x="0" y="0"/>
                </a:moveTo>
                <a:lnTo>
                  <a:pt x="4414968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g10e8c0bef65_0_1685"/>
          <p:cNvSpPr/>
          <p:nvPr/>
        </p:nvSpPr>
        <p:spPr>
          <a:xfrm>
            <a:off x="1469362" y="3305575"/>
            <a:ext cx="1355" cy="2384691"/>
          </a:xfrm>
          <a:custGeom>
            <a:rect b="b" l="l" r="r" t="t"/>
            <a:pathLst>
              <a:path extrusionOk="0" h="2384691" w="1355">
                <a:moveTo>
                  <a:pt x="0" y="2384692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g10e8c0bef65_0_1685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1" name="Google Shape;1791;g10e8c0bef65_0_1685"/>
          <p:cNvSpPr txBox="1"/>
          <p:nvPr/>
        </p:nvSpPr>
        <p:spPr>
          <a:xfrm>
            <a:off x="9099100" y="784800"/>
            <a:ext cx="2669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Christoph Thewes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Wissenschaftlicher Mitarbeiter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Leibniz-Institut für Raum-</a:t>
            </a:r>
            <a:b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bezogene Sozialforschung (IRS)</a:t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christoph.thewes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leibniz-irs.de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792" name="Google Shape;1792;g10e8c0bef65_0_1685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Zwischen Appstore und Vereinsregister – Ländliches Ehrenamt auf dem Weg ins digitale Zeitalter (AppVeL)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Forschung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793" name="Google Shape;1793;g10e8c0bef65_0_1685"/>
          <p:cNvSpPr txBox="1"/>
          <p:nvPr/>
        </p:nvSpPr>
        <p:spPr>
          <a:xfrm>
            <a:off x="1401883" y="6265425"/>
            <a:ext cx="44412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9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Angaben in Prozent - vorläufige Ergebnisse (N=</a:t>
            </a:r>
            <a:r>
              <a:rPr lang="en-US" sz="989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2547</a:t>
            </a:r>
            <a:r>
              <a:rPr b="0" i="0" lang="en-US" sz="989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)</a:t>
            </a:r>
            <a:endParaRPr sz="1700"/>
          </a:p>
        </p:txBody>
      </p:sp>
      <p:sp>
        <p:nvSpPr>
          <p:cNvPr id="1794" name="Google Shape;1794;g10e8c0bef65_0_1685"/>
          <p:cNvSpPr txBox="1"/>
          <p:nvPr/>
        </p:nvSpPr>
        <p:spPr>
          <a:xfrm>
            <a:off x="527950" y="2309825"/>
            <a:ext cx="62547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Raum</a:t>
            </a: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bezogene Analyse: Twitter-Nutzung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795" name="Google Shape;1795;g10e8c0bef65_0_1685"/>
          <p:cNvSpPr/>
          <p:nvPr/>
        </p:nvSpPr>
        <p:spPr>
          <a:xfrm>
            <a:off x="5843075" y="2663025"/>
            <a:ext cx="428100" cy="338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6" name="Google Shape;1796;g10e8c0bef65_0_1685"/>
          <p:cNvSpPr txBox="1"/>
          <p:nvPr/>
        </p:nvSpPr>
        <p:spPr>
          <a:xfrm>
            <a:off x="5757061" y="2887581"/>
            <a:ext cx="23814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›"/>
            </a:pPr>
            <a:r>
              <a:rPr b="0" i="0" lang="en-US" sz="1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Hier: </a:t>
            </a:r>
            <a:r>
              <a:rPr lang="en-US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Große Unterschiede zwischen den Raumtypen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›"/>
            </a:pPr>
            <a:r>
              <a:rPr lang="en-US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Twitter nur selten genutzt im Ehrenamt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›"/>
            </a:pPr>
            <a:r>
              <a:rPr lang="en-US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Twitter-Nutzung als Gradmesser für Digitalisierung eher ungeeignet</a:t>
            </a:r>
            <a:endParaRPr/>
          </a:p>
        </p:txBody>
      </p:sp>
      <p:sp>
        <p:nvSpPr>
          <p:cNvPr id="1797" name="Google Shape;1797;g10e8c0bef65_0_1685"/>
          <p:cNvSpPr txBox="1"/>
          <p:nvPr/>
        </p:nvSpPr>
        <p:spPr>
          <a:xfrm>
            <a:off x="45746" y="3042625"/>
            <a:ext cx="1406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sehr ländlich / weniger gute sozioökon. Lage</a:t>
            </a:r>
            <a:endParaRPr sz="950"/>
          </a:p>
        </p:txBody>
      </p:sp>
      <p:sp>
        <p:nvSpPr>
          <p:cNvPr id="1798" name="Google Shape;1798;g10e8c0bef65_0_1685"/>
          <p:cNvSpPr txBox="1"/>
          <p:nvPr/>
        </p:nvSpPr>
        <p:spPr>
          <a:xfrm>
            <a:off x="64034" y="3717350"/>
            <a:ext cx="140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sehr ländlich / gute sozioökon. Lage</a:t>
            </a:r>
            <a:endParaRPr sz="950"/>
          </a:p>
        </p:txBody>
      </p:sp>
      <p:sp>
        <p:nvSpPr>
          <p:cNvPr id="1799" name="Google Shape;1799;g10e8c0bef65_0_1685"/>
          <p:cNvSpPr txBox="1"/>
          <p:nvPr/>
        </p:nvSpPr>
        <p:spPr>
          <a:xfrm>
            <a:off x="64021" y="4248188"/>
            <a:ext cx="1406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eher </a:t>
            </a: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ländlich / weniger gute sozioökon. Lage</a:t>
            </a:r>
            <a:endParaRPr sz="950"/>
          </a:p>
        </p:txBody>
      </p:sp>
      <p:sp>
        <p:nvSpPr>
          <p:cNvPr id="1800" name="Google Shape;1800;g10e8c0bef65_0_1685"/>
          <p:cNvSpPr txBox="1"/>
          <p:nvPr/>
        </p:nvSpPr>
        <p:spPr>
          <a:xfrm>
            <a:off x="64021" y="4892613"/>
            <a:ext cx="140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eher</a:t>
            </a: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ländlich / gute sozioökon. Lage</a:t>
            </a:r>
            <a:endParaRPr sz="950"/>
          </a:p>
        </p:txBody>
      </p:sp>
      <p:sp>
        <p:nvSpPr>
          <p:cNvPr id="1801" name="Google Shape;1801;g10e8c0bef65_0_1685"/>
          <p:cNvSpPr txBox="1"/>
          <p:nvPr/>
        </p:nvSpPr>
        <p:spPr>
          <a:xfrm>
            <a:off x="64021" y="5575457"/>
            <a:ext cx="1406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nicht ländlich</a:t>
            </a:r>
            <a:endParaRPr sz="950"/>
          </a:p>
        </p:txBody>
      </p:sp>
      <p:pic>
        <p:nvPicPr>
          <p:cNvPr id="1802" name="Google Shape;1802;g10e8c0bef65_0_16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4550" y="4968104"/>
            <a:ext cx="3194975" cy="14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g10e8c0bef65_0_16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7600" y="3635042"/>
            <a:ext cx="19812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10e8c0bef65_0_2336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0" name="Google Shape;1810;g10e8c0bef65_0_2336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g10e8c0bef65_0_2336"/>
          <p:cNvSpPr/>
          <p:nvPr/>
        </p:nvSpPr>
        <p:spPr>
          <a:xfrm>
            <a:off x="-103208" y="2385615"/>
            <a:ext cx="6302950" cy="4199161"/>
          </a:xfrm>
          <a:custGeom>
            <a:rect b="b" l="l" r="r" t="t"/>
            <a:pathLst>
              <a:path extrusionOk="0" h="4199161" w="6302950">
                <a:moveTo>
                  <a:pt x="0" y="0"/>
                </a:moveTo>
                <a:lnTo>
                  <a:pt x="6302951" y="0"/>
                </a:lnTo>
                <a:lnTo>
                  <a:pt x="6302951" y="4199162"/>
                </a:lnTo>
                <a:lnTo>
                  <a:pt x="0" y="4199162"/>
                </a:lnTo>
                <a:close/>
              </a:path>
            </a:pathLst>
          </a:cu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g10e8c0bef65_0_2336"/>
          <p:cNvSpPr/>
          <p:nvPr/>
        </p:nvSpPr>
        <p:spPr>
          <a:xfrm>
            <a:off x="1468059" y="2783757"/>
            <a:ext cx="4588553" cy="3271507"/>
          </a:xfrm>
          <a:custGeom>
            <a:rect b="b" l="l" r="r" t="t"/>
            <a:pathLst>
              <a:path extrusionOk="0" h="3271507" w="4588553">
                <a:moveTo>
                  <a:pt x="0" y="0"/>
                </a:moveTo>
                <a:lnTo>
                  <a:pt x="4588553" y="0"/>
                </a:lnTo>
                <a:lnTo>
                  <a:pt x="4588553" y="3271508"/>
                </a:lnTo>
                <a:lnTo>
                  <a:pt x="0" y="327150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g10e8c0bef65_0_2336"/>
          <p:cNvSpPr/>
          <p:nvPr/>
        </p:nvSpPr>
        <p:spPr>
          <a:xfrm>
            <a:off x="1472267" y="2787965"/>
            <a:ext cx="4580152" cy="3263092"/>
          </a:xfrm>
          <a:custGeom>
            <a:rect b="b" l="l" r="r" t="t"/>
            <a:pathLst>
              <a:path extrusionOk="0" h="3263092" w="4580152">
                <a:moveTo>
                  <a:pt x="0" y="0"/>
                </a:moveTo>
                <a:lnTo>
                  <a:pt x="4580152" y="0"/>
                </a:lnTo>
                <a:lnTo>
                  <a:pt x="4580152" y="3263093"/>
                </a:lnTo>
                <a:lnTo>
                  <a:pt x="0" y="3263093"/>
                </a:lnTo>
                <a:close/>
              </a:path>
            </a:pathLst>
          </a:cu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g10e8c0bef65_0_2336"/>
          <p:cNvSpPr/>
          <p:nvPr/>
        </p:nvSpPr>
        <p:spPr>
          <a:xfrm>
            <a:off x="1468059" y="6051131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g10e8c0bef65_0_2336"/>
          <p:cNvSpPr/>
          <p:nvPr/>
        </p:nvSpPr>
        <p:spPr>
          <a:xfrm>
            <a:off x="1468059" y="60173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10e8c0bef65_0_2336"/>
          <p:cNvSpPr/>
          <p:nvPr/>
        </p:nvSpPr>
        <p:spPr>
          <a:xfrm>
            <a:off x="1468059" y="598367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g10e8c0bef65_0_2336"/>
          <p:cNvSpPr/>
          <p:nvPr/>
        </p:nvSpPr>
        <p:spPr>
          <a:xfrm>
            <a:off x="1468059" y="594994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g10e8c0bef65_0_2336"/>
          <p:cNvSpPr/>
          <p:nvPr/>
        </p:nvSpPr>
        <p:spPr>
          <a:xfrm>
            <a:off x="1468059" y="591622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g10e8c0bef65_0_2336"/>
          <p:cNvSpPr/>
          <p:nvPr/>
        </p:nvSpPr>
        <p:spPr>
          <a:xfrm>
            <a:off x="1468059" y="5882491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g10e8c0bef65_0_2336"/>
          <p:cNvSpPr/>
          <p:nvPr/>
        </p:nvSpPr>
        <p:spPr>
          <a:xfrm>
            <a:off x="1468059" y="584896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g10e8c0bef65_0_2336"/>
          <p:cNvSpPr/>
          <p:nvPr/>
        </p:nvSpPr>
        <p:spPr>
          <a:xfrm>
            <a:off x="1468059" y="581524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g10e8c0bef65_0_2336"/>
          <p:cNvSpPr/>
          <p:nvPr/>
        </p:nvSpPr>
        <p:spPr>
          <a:xfrm>
            <a:off x="1468059" y="578151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10e8c0bef65_0_2336"/>
          <p:cNvSpPr/>
          <p:nvPr/>
        </p:nvSpPr>
        <p:spPr>
          <a:xfrm>
            <a:off x="1468059" y="574779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g10e8c0bef65_0_2336"/>
          <p:cNvSpPr/>
          <p:nvPr/>
        </p:nvSpPr>
        <p:spPr>
          <a:xfrm>
            <a:off x="1468059" y="571405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g10e8c0bef65_0_2336"/>
          <p:cNvSpPr/>
          <p:nvPr/>
        </p:nvSpPr>
        <p:spPr>
          <a:xfrm>
            <a:off x="1468059" y="568033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g10e8c0bef65_0_2336"/>
          <p:cNvSpPr/>
          <p:nvPr/>
        </p:nvSpPr>
        <p:spPr>
          <a:xfrm>
            <a:off x="1468059" y="564679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g10e8c0bef65_0_2336"/>
          <p:cNvSpPr/>
          <p:nvPr/>
        </p:nvSpPr>
        <p:spPr>
          <a:xfrm>
            <a:off x="1468059" y="561307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g10e8c0bef65_0_2336"/>
          <p:cNvSpPr/>
          <p:nvPr/>
        </p:nvSpPr>
        <p:spPr>
          <a:xfrm>
            <a:off x="1468059" y="557934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g10e8c0bef65_0_2336"/>
          <p:cNvSpPr/>
          <p:nvPr/>
        </p:nvSpPr>
        <p:spPr>
          <a:xfrm>
            <a:off x="1468059" y="5545622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10e8c0bef65_0_2336"/>
          <p:cNvSpPr/>
          <p:nvPr/>
        </p:nvSpPr>
        <p:spPr>
          <a:xfrm>
            <a:off x="1468059" y="551188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g10e8c0bef65_0_2336"/>
          <p:cNvSpPr/>
          <p:nvPr/>
        </p:nvSpPr>
        <p:spPr>
          <a:xfrm>
            <a:off x="1468059" y="547817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g10e8c0bef65_0_2336"/>
          <p:cNvSpPr/>
          <p:nvPr/>
        </p:nvSpPr>
        <p:spPr>
          <a:xfrm>
            <a:off x="1468059" y="544464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g10e8c0bef65_0_2336"/>
          <p:cNvSpPr/>
          <p:nvPr/>
        </p:nvSpPr>
        <p:spPr>
          <a:xfrm>
            <a:off x="1468059" y="541090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g10e8c0bef65_0_2336"/>
          <p:cNvSpPr/>
          <p:nvPr/>
        </p:nvSpPr>
        <p:spPr>
          <a:xfrm>
            <a:off x="1468059" y="5377188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g10e8c0bef65_0_2336"/>
          <p:cNvSpPr/>
          <p:nvPr/>
        </p:nvSpPr>
        <p:spPr>
          <a:xfrm>
            <a:off x="1468059" y="534345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g10e8c0bef65_0_2336"/>
          <p:cNvSpPr/>
          <p:nvPr/>
        </p:nvSpPr>
        <p:spPr>
          <a:xfrm>
            <a:off x="1468059" y="5309735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10e8c0bef65_0_2336"/>
          <p:cNvSpPr/>
          <p:nvPr/>
        </p:nvSpPr>
        <p:spPr>
          <a:xfrm>
            <a:off x="1468059" y="527620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g10e8c0bef65_0_2336"/>
          <p:cNvSpPr/>
          <p:nvPr/>
        </p:nvSpPr>
        <p:spPr>
          <a:xfrm>
            <a:off x="1468059" y="524247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g10e8c0bef65_0_2336"/>
          <p:cNvSpPr/>
          <p:nvPr/>
        </p:nvSpPr>
        <p:spPr>
          <a:xfrm>
            <a:off x="1468059" y="520875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g10e8c0bef65_0_2336"/>
          <p:cNvSpPr/>
          <p:nvPr/>
        </p:nvSpPr>
        <p:spPr>
          <a:xfrm>
            <a:off x="1468059" y="517501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g10e8c0bef65_0_2336"/>
          <p:cNvSpPr/>
          <p:nvPr/>
        </p:nvSpPr>
        <p:spPr>
          <a:xfrm>
            <a:off x="1468059" y="514128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g10e8c0bef65_0_2336"/>
          <p:cNvSpPr/>
          <p:nvPr/>
        </p:nvSpPr>
        <p:spPr>
          <a:xfrm>
            <a:off x="1468059" y="510756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g10e8c0bef65_0_2336"/>
          <p:cNvSpPr/>
          <p:nvPr/>
        </p:nvSpPr>
        <p:spPr>
          <a:xfrm>
            <a:off x="1468059" y="507403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10e8c0bef65_0_2336"/>
          <p:cNvSpPr/>
          <p:nvPr/>
        </p:nvSpPr>
        <p:spPr>
          <a:xfrm>
            <a:off x="1468059" y="504030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g10e8c0bef65_0_2336"/>
          <p:cNvSpPr/>
          <p:nvPr/>
        </p:nvSpPr>
        <p:spPr>
          <a:xfrm>
            <a:off x="1468059" y="500658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g10e8c0bef65_0_2336"/>
          <p:cNvSpPr/>
          <p:nvPr/>
        </p:nvSpPr>
        <p:spPr>
          <a:xfrm>
            <a:off x="1468059" y="497285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g10e8c0bef65_0_2336"/>
          <p:cNvSpPr/>
          <p:nvPr/>
        </p:nvSpPr>
        <p:spPr>
          <a:xfrm>
            <a:off x="1468059" y="493913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g10e8c0bef65_0_2336"/>
          <p:cNvSpPr/>
          <p:nvPr/>
        </p:nvSpPr>
        <p:spPr>
          <a:xfrm>
            <a:off x="1468059" y="4905399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g10e8c0bef65_0_2336"/>
          <p:cNvSpPr/>
          <p:nvPr/>
        </p:nvSpPr>
        <p:spPr>
          <a:xfrm>
            <a:off x="1468059" y="487186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g10e8c0bef65_0_2336"/>
          <p:cNvSpPr/>
          <p:nvPr/>
        </p:nvSpPr>
        <p:spPr>
          <a:xfrm>
            <a:off x="1468059" y="483815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10e8c0bef65_0_2336"/>
          <p:cNvSpPr/>
          <p:nvPr/>
        </p:nvSpPr>
        <p:spPr>
          <a:xfrm>
            <a:off x="1468059" y="480441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g10e8c0bef65_0_2336"/>
          <p:cNvSpPr/>
          <p:nvPr/>
        </p:nvSpPr>
        <p:spPr>
          <a:xfrm>
            <a:off x="1468059" y="477069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g10e8c0bef65_0_2336"/>
          <p:cNvSpPr/>
          <p:nvPr/>
        </p:nvSpPr>
        <p:spPr>
          <a:xfrm>
            <a:off x="1468059" y="473696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g10e8c0bef65_0_2336"/>
          <p:cNvSpPr/>
          <p:nvPr/>
        </p:nvSpPr>
        <p:spPr>
          <a:xfrm>
            <a:off x="1468059" y="470323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g10e8c0bef65_0_2336"/>
          <p:cNvSpPr/>
          <p:nvPr/>
        </p:nvSpPr>
        <p:spPr>
          <a:xfrm>
            <a:off x="1468059" y="466970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g10e8c0bef65_0_2336"/>
          <p:cNvSpPr/>
          <p:nvPr/>
        </p:nvSpPr>
        <p:spPr>
          <a:xfrm>
            <a:off x="1468059" y="463598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g10e8c0bef65_0_2336"/>
          <p:cNvSpPr/>
          <p:nvPr/>
        </p:nvSpPr>
        <p:spPr>
          <a:xfrm>
            <a:off x="1468059" y="460224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10e8c0bef65_0_2336"/>
          <p:cNvSpPr/>
          <p:nvPr/>
        </p:nvSpPr>
        <p:spPr>
          <a:xfrm>
            <a:off x="1468059" y="456852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g10e8c0bef65_0_2336"/>
          <p:cNvSpPr/>
          <p:nvPr/>
        </p:nvSpPr>
        <p:spPr>
          <a:xfrm>
            <a:off x="1468059" y="453479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g10e8c0bef65_0_2336"/>
          <p:cNvSpPr/>
          <p:nvPr/>
        </p:nvSpPr>
        <p:spPr>
          <a:xfrm>
            <a:off x="1468059" y="450107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g10e8c0bef65_0_2336"/>
          <p:cNvSpPr/>
          <p:nvPr/>
        </p:nvSpPr>
        <p:spPr>
          <a:xfrm>
            <a:off x="1468059" y="446754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g10e8c0bef65_0_2336"/>
          <p:cNvSpPr/>
          <p:nvPr/>
        </p:nvSpPr>
        <p:spPr>
          <a:xfrm>
            <a:off x="1468059" y="443381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g10e8c0bef65_0_2336"/>
          <p:cNvSpPr/>
          <p:nvPr/>
        </p:nvSpPr>
        <p:spPr>
          <a:xfrm>
            <a:off x="1468059" y="440009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g10e8c0bef65_0_2336"/>
          <p:cNvSpPr/>
          <p:nvPr/>
        </p:nvSpPr>
        <p:spPr>
          <a:xfrm>
            <a:off x="1468059" y="436636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10e8c0bef65_0_2336"/>
          <p:cNvSpPr/>
          <p:nvPr/>
        </p:nvSpPr>
        <p:spPr>
          <a:xfrm>
            <a:off x="1468059" y="433264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g10e8c0bef65_0_2336"/>
          <p:cNvSpPr/>
          <p:nvPr/>
        </p:nvSpPr>
        <p:spPr>
          <a:xfrm>
            <a:off x="1468059" y="429890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g10e8c0bef65_0_2336"/>
          <p:cNvSpPr/>
          <p:nvPr/>
        </p:nvSpPr>
        <p:spPr>
          <a:xfrm>
            <a:off x="1468059" y="426537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g10e8c0bef65_0_2336"/>
          <p:cNvSpPr/>
          <p:nvPr/>
        </p:nvSpPr>
        <p:spPr>
          <a:xfrm>
            <a:off x="1468059" y="423164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g10e8c0bef65_0_2336"/>
          <p:cNvSpPr/>
          <p:nvPr/>
        </p:nvSpPr>
        <p:spPr>
          <a:xfrm>
            <a:off x="1468059" y="4197927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g10e8c0bef65_0_2336"/>
          <p:cNvSpPr/>
          <p:nvPr/>
        </p:nvSpPr>
        <p:spPr>
          <a:xfrm>
            <a:off x="1468059" y="416419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g10e8c0bef65_0_2336"/>
          <p:cNvSpPr/>
          <p:nvPr/>
        </p:nvSpPr>
        <p:spPr>
          <a:xfrm>
            <a:off x="1468059" y="413047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g10e8c0bef65_0_2336"/>
          <p:cNvSpPr/>
          <p:nvPr/>
        </p:nvSpPr>
        <p:spPr>
          <a:xfrm>
            <a:off x="1468059" y="409674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g10e8c0bef65_0_2336"/>
          <p:cNvSpPr/>
          <p:nvPr/>
        </p:nvSpPr>
        <p:spPr>
          <a:xfrm>
            <a:off x="1468059" y="406321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g10e8c0bef65_0_2336"/>
          <p:cNvSpPr/>
          <p:nvPr/>
        </p:nvSpPr>
        <p:spPr>
          <a:xfrm>
            <a:off x="1468059" y="402949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g10e8c0bef65_0_2336"/>
          <p:cNvSpPr/>
          <p:nvPr/>
        </p:nvSpPr>
        <p:spPr>
          <a:xfrm>
            <a:off x="1468059" y="399575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g10e8c0bef65_0_2336"/>
          <p:cNvSpPr/>
          <p:nvPr/>
        </p:nvSpPr>
        <p:spPr>
          <a:xfrm>
            <a:off x="1468059" y="396203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g10e8c0bef65_0_2336"/>
          <p:cNvSpPr/>
          <p:nvPr/>
        </p:nvSpPr>
        <p:spPr>
          <a:xfrm>
            <a:off x="1468059" y="392830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g10e8c0bef65_0_2336"/>
          <p:cNvSpPr/>
          <p:nvPr/>
        </p:nvSpPr>
        <p:spPr>
          <a:xfrm>
            <a:off x="1468059" y="389458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g10e8c0bef65_0_2336"/>
          <p:cNvSpPr/>
          <p:nvPr/>
        </p:nvSpPr>
        <p:spPr>
          <a:xfrm>
            <a:off x="1468059" y="386105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g10e8c0bef65_0_2336"/>
          <p:cNvSpPr/>
          <p:nvPr/>
        </p:nvSpPr>
        <p:spPr>
          <a:xfrm>
            <a:off x="1468059" y="382732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g10e8c0bef65_0_2336"/>
          <p:cNvSpPr/>
          <p:nvPr/>
        </p:nvSpPr>
        <p:spPr>
          <a:xfrm>
            <a:off x="1468059" y="379360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g10e8c0bef65_0_2336"/>
          <p:cNvSpPr/>
          <p:nvPr/>
        </p:nvSpPr>
        <p:spPr>
          <a:xfrm>
            <a:off x="1468059" y="375987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g10e8c0bef65_0_2336"/>
          <p:cNvSpPr/>
          <p:nvPr/>
        </p:nvSpPr>
        <p:spPr>
          <a:xfrm>
            <a:off x="1468059" y="372613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g10e8c0bef65_0_2336"/>
          <p:cNvSpPr/>
          <p:nvPr/>
        </p:nvSpPr>
        <p:spPr>
          <a:xfrm>
            <a:off x="1468059" y="369241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g10e8c0bef65_0_2336"/>
          <p:cNvSpPr/>
          <p:nvPr/>
        </p:nvSpPr>
        <p:spPr>
          <a:xfrm>
            <a:off x="1468059" y="365888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g10e8c0bef65_0_2336"/>
          <p:cNvSpPr/>
          <p:nvPr/>
        </p:nvSpPr>
        <p:spPr>
          <a:xfrm>
            <a:off x="1468059" y="362515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g10e8c0bef65_0_2336"/>
          <p:cNvSpPr/>
          <p:nvPr/>
        </p:nvSpPr>
        <p:spPr>
          <a:xfrm>
            <a:off x="1468059" y="359143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g10e8c0bef65_0_2336"/>
          <p:cNvSpPr/>
          <p:nvPr/>
        </p:nvSpPr>
        <p:spPr>
          <a:xfrm>
            <a:off x="1468059" y="355770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g10e8c0bef65_0_2336"/>
          <p:cNvSpPr/>
          <p:nvPr/>
        </p:nvSpPr>
        <p:spPr>
          <a:xfrm>
            <a:off x="1468059" y="352398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g10e8c0bef65_0_2336"/>
          <p:cNvSpPr/>
          <p:nvPr/>
        </p:nvSpPr>
        <p:spPr>
          <a:xfrm>
            <a:off x="1468059" y="349025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g10e8c0bef65_0_2336"/>
          <p:cNvSpPr/>
          <p:nvPr/>
        </p:nvSpPr>
        <p:spPr>
          <a:xfrm>
            <a:off x="1468059" y="345672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g10e8c0bef65_0_2336"/>
          <p:cNvSpPr/>
          <p:nvPr/>
        </p:nvSpPr>
        <p:spPr>
          <a:xfrm>
            <a:off x="1468059" y="342300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g10e8c0bef65_0_2336"/>
          <p:cNvSpPr/>
          <p:nvPr/>
        </p:nvSpPr>
        <p:spPr>
          <a:xfrm>
            <a:off x="1468059" y="338926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g10e8c0bef65_0_2336"/>
          <p:cNvSpPr/>
          <p:nvPr/>
        </p:nvSpPr>
        <p:spPr>
          <a:xfrm>
            <a:off x="1468059" y="335554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g10e8c0bef65_0_2336"/>
          <p:cNvSpPr/>
          <p:nvPr/>
        </p:nvSpPr>
        <p:spPr>
          <a:xfrm>
            <a:off x="1468059" y="332181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g10e8c0bef65_0_2336"/>
          <p:cNvSpPr/>
          <p:nvPr/>
        </p:nvSpPr>
        <p:spPr>
          <a:xfrm>
            <a:off x="1468059" y="3288082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g10e8c0bef65_0_2336"/>
          <p:cNvSpPr/>
          <p:nvPr/>
        </p:nvSpPr>
        <p:spPr>
          <a:xfrm>
            <a:off x="1468059" y="325455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g10e8c0bef65_0_2336"/>
          <p:cNvSpPr/>
          <p:nvPr/>
        </p:nvSpPr>
        <p:spPr>
          <a:xfrm>
            <a:off x="1468059" y="322083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g10e8c0bef65_0_2336"/>
          <p:cNvSpPr/>
          <p:nvPr/>
        </p:nvSpPr>
        <p:spPr>
          <a:xfrm>
            <a:off x="1468059" y="318710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g10e8c0bef65_0_2336"/>
          <p:cNvSpPr/>
          <p:nvPr/>
        </p:nvSpPr>
        <p:spPr>
          <a:xfrm>
            <a:off x="1468059" y="315338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g10e8c0bef65_0_2336"/>
          <p:cNvSpPr/>
          <p:nvPr/>
        </p:nvSpPr>
        <p:spPr>
          <a:xfrm>
            <a:off x="1468059" y="311964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g10e8c0bef65_0_2336"/>
          <p:cNvSpPr/>
          <p:nvPr/>
        </p:nvSpPr>
        <p:spPr>
          <a:xfrm>
            <a:off x="1468059" y="308611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g10e8c0bef65_0_2336"/>
          <p:cNvSpPr/>
          <p:nvPr/>
        </p:nvSpPr>
        <p:spPr>
          <a:xfrm>
            <a:off x="1468059" y="305239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g10e8c0bef65_0_2336"/>
          <p:cNvSpPr/>
          <p:nvPr/>
        </p:nvSpPr>
        <p:spPr>
          <a:xfrm>
            <a:off x="1468059" y="3018665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g10e8c0bef65_0_2336"/>
          <p:cNvSpPr/>
          <p:nvPr/>
        </p:nvSpPr>
        <p:spPr>
          <a:xfrm>
            <a:off x="1468059" y="298494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g10e8c0bef65_0_2336"/>
          <p:cNvSpPr/>
          <p:nvPr/>
        </p:nvSpPr>
        <p:spPr>
          <a:xfrm>
            <a:off x="1468059" y="295121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g10e8c0bef65_0_2336"/>
          <p:cNvSpPr/>
          <p:nvPr/>
        </p:nvSpPr>
        <p:spPr>
          <a:xfrm>
            <a:off x="1468059" y="2917494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g10e8c0bef65_0_2336"/>
          <p:cNvSpPr/>
          <p:nvPr/>
        </p:nvSpPr>
        <p:spPr>
          <a:xfrm>
            <a:off x="1468059" y="288396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g10e8c0bef65_0_2336"/>
          <p:cNvSpPr/>
          <p:nvPr/>
        </p:nvSpPr>
        <p:spPr>
          <a:xfrm>
            <a:off x="1468059" y="285023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g10e8c0bef65_0_2336"/>
          <p:cNvSpPr/>
          <p:nvPr/>
        </p:nvSpPr>
        <p:spPr>
          <a:xfrm>
            <a:off x="1468059" y="28164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g10e8c0bef65_0_2336"/>
          <p:cNvSpPr/>
          <p:nvPr/>
        </p:nvSpPr>
        <p:spPr>
          <a:xfrm>
            <a:off x="1468059" y="2783757"/>
            <a:ext cx="1460" cy="3155"/>
          </a:xfrm>
          <a:custGeom>
            <a:rect b="b" l="l" r="r" t="t"/>
            <a:pathLst>
              <a:path extrusionOk="0" h="3155" w="1460">
                <a:moveTo>
                  <a:pt x="0" y="315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g10e8c0bef65_0_2336"/>
          <p:cNvSpPr/>
          <p:nvPr/>
        </p:nvSpPr>
        <p:spPr>
          <a:xfrm>
            <a:off x="2578465" y="6051131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g10e8c0bef65_0_2336"/>
          <p:cNvSpPr/>
          <p:nvPr/>
        </p:nvSpPr>
        <p:spPr>
          <a:xfrm>
            <a:off x="2578465" y="60173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g10e8c0bef65_0_2336"/>
          <p:cNvSpPr/>
          <p:nvPr/>
        </p:nvSpPr>
        <p:spPr>
          <a:xfrm>
            <a:off x="2578465" y="598367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g10e8c0bef65_0_2336"/>
          <p:cNvSpPr/>
          <p:nvPr/>
        </p:nvSpPr>
        <p:spPr>
          <a:xfrm>
            <a:off x="2578465" y="594994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g10e8c0bef65_0_2336"/>
          <p:cNvSpPr/>
          <p:nvPr/>
        </p:nvSpPr>
        <p:spPr>
          <a:xfrm>
            <a:off x="2578465" y="591622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g10e8c0bef65_0_2336"/>
          <p:cNvSpPr/>
          <p:nvPr/>
        </p:nvSpPr>
        <p:spPr>
          <a:xfrm>
            <a:off x="2578465" y="5882491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g10e8c0bef65_0_2336"/>
          <p:cNvSpPr/>
          <p:nvPr/>
        </p:nvSpPr>
        <p:spPr>
          <a:xfrm>
            <a:off x="2578465" y="584896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g10e8c0bef65_0_2336"/>
          <p:cNvSpPr/>
          <p:nvPr/>
        </p:nvSpPr>
        <p:spPr>
          <a:xfrm>
            <a:off x="2578465" y="581524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g10e8c0bef65_0_2336"/>
          <p:cNvSpPr/>
          <p:nvPr/>
        </p:nvSpPr>
        <p:spPr>
          <a:xfrm>
            <a:off x="2578465" y="578151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g10e8c0bef65_0_2336"/>
          <p:cNvSpPr/>
          <p:nvPr/>
        </p:nvSpPr>
        <p:spPr>
          <a:xfrm>
            <a:off x="2578465" y="574779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g10e8c0bef65_0_2336"/>
          <p:cNvSpPr/>
          <p:nvPr/>
        </p:nvSpPr>
        <p:spPr>
          <a:xfrm>
            <a:off x="2578465" y="571405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g10e8c0bef65_0_2336"/>
          <p:cNvSpPr/>
          <p:nvPr/>
        </p:nvSpPr>
        <p:spPr>
          <a:xfrm>
            <a:off x="2578465" y="568033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g10e8c0bef65_0_2336"/>
          <p:cNvSpPr/>
          <p:nvPr/>
        </p:nvSpPr>
        <p:spPr>
          <a:xfrm>
            <a:off x="2578465" y="564679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g10e8c0bef65_0_2336"/>
          <p:cNvSpPr/>
          <p:nvPr/>
        </p:nvSpPr>
        <p:spPr>
          <a:xfrm>
            <a:off x="2578465" y="561307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g10e8c0bef65_0_2336"/>
          <p:cNvSpPr/>
          <p:nvPr/>
        </p:nvSpPr>
        <p:spPr>
          <a:xfrm>
            <a:off x="2578465" y="557934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g10e8c0bef65_0_2336"/>
          <p:cNvSpPr/>
          <p:nvPr/>
        </p:nvSpPr>
        <p:spPr>
          <a:xfrm>
            <a:off x="2578465" y="5545622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g10e8c0bef65_0_2336"/>
          <p:cNvSpPr/>
          <p:nvPr/>
        </p:nvSpPr>
        <p:spPr>
          <a:xfrm>
            <a:off x="2578465" y="551188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g10e8c0bef65_0_2336"/>
          <p:cNvSpPr/>
          <p:nvPr/>
        </p:nvSpPr>
        <p:spPr>
          <a:xfrm>
            <a:off x="2578465" y="547817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g10e8c0bef65_0_2336"/>
          <p:cNvSpPr/>
          <p:nvPr/>
        </p:nvSpPr>
        <p:spPr>
          <a:xfrm>
            <a:off x="2578465" y="544464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g10e8c0bef65_0_2336"/>
          <p:cNvSpPr/>
          <p:nvPr/>
        </p:nvSpPr>
        <p:spPr>
          <a:xfrm>
            <a:off x="2578465" y="541090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g10e8c0bef65_0_2336"/>
          <p:cNvSpPr/>
          <p:nvPr/>
        </p:nvSpPr>
        <p:spPr>
          <a:xfrm>
            <a:off x="2578465" y="5377188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g10e8c0bef65_0_2336"/>
          <p:cNvSpPr/>
          <p:nvPr/>
        </p:nvSpPr>
        <p:spPr>
          <a:xfrm>
            <a:off x="2578465" y="534345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g10e8c0bef65_0_2336"/>
          <p:cNvSpPr/>
          <p:nvPr/>
        </p:nvSpPr>
        <p:spPr>
          <a:xfrm>
            <a:off x="2578465" y="5309735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g10e8c0bef65_0_2336"/>
          <p:cNvSpPr/>
          <p:nvPr/>
        </p:nvSpPr>
        <p:spPr>
          <a:xfrm>
            <a:off x="2578465" y="527620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g10e8c0bef65_0_2336"/>
          <p:cNvSpPr/>
          <p:nvPr/>
        </p:nvSpPr>
        <p:spPr>
          <a:xfrm>
            <a:off x="2578465" y="524247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g10e8c0bef65_0_2336"/>
          <p:cNvSpPr/>
          <p:nvPr/>
        </p:nvSpPr>
        <p:spPr>
          <a:xfrm>
            <a:off x="2578465" y="520875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g10e8c0bef65_0_2336"/>
          <p:cNvSpPr/>
          <p:nvPr/>
        </p:nvSpPr>
        <p:spPr>
          <a:xfrm>
            <a:off x="2578465" y="517501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g10e8c0bef65_0_2336"/>
          <p:cNvSpPr/>
          <p:nvPr/>
        </p:nvSpPr>
        <p:spPr>
          <a:xfrm>
            <a:off x="2578465" y="514128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g10e8c0bef65_0_2336"/>
          <p:cNvSpPr/>
          <p:nvPr/>
        </p:nvSpPr>
        <p:spPr>
          <a:xfrm>
            <a:off x="2578465" y="510756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g10e8c0bef65_0_2336"/>
          <p:cNvSpPr/>
          <p:nvPr/>
        </p:nvSpPr>
        <p:spPr>
          <a:xfrm>
            <a:off x="2578465" y="507403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g10e8c0bef65_0_2336"/>
          <p:cNvSpPr/>
          <p:nvPr/>
        </p:nvSpPr>
        <p:spPr>
          <a:xfrm>
            <a:off x="2578465" y="504030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g10e8c0bef65_0_2336"/>
          <p:cNvSpPr/>
          <p:nvPr/>
        </p:nvSpPr>
        <p:spPr>
          <a:xfrm>
            <a:off x="2578465" y="500658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g10e8c0bef65_0_2336"/>
          <p:cNvSpPr/>
          <p:nvPr/>
        </p:nvSpPr>
        <p:spPr>
          <a:xfrm>
            <a:off x="2578465" y="497285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g10e8c0bef65_0_2336"/>
          <p:cNvSpPr/>
          <p:nvPr/>
        </p:nvSpPr>
        <p:spPr>
          <a:xfrm>
            <a:off x="2578465" y="493913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g10e8c0bef65_0_2336"/>
          <p:cNvSpPr/>
          <p:nvPr/>
        </p:nvSpPr>
        <p:spPr>
          <a:xfrm>
            <a:off x="2578465" y="4905399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g10e8c0bef65_0_2336"/>
          <p:cNvSpPr/>
          <p:nvPr/>
        </p:nvSpPr>
        <p:spPr>
          <a:xfrm>
            <a:off x="2578465" y="487186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g10e8c0bef65_0_2336"/>
          <p:cNvSpPr/>
          <p:nvPr/>
        </p:nvSpPr>
        <p:spPr>
          <a:xfrm>
            <a:off x="2578465" y="483815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g10e8c0bef65_0_2336"/>
          <p:cNvSpPr/>
          <p:nvPr/>
        </p:nvSpPr>
        <p:spPr>
          <a:xfrm>
            <a:off x="2578465" y="480441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g10e8c0bef65_0_2336"/>
          <p:cNvSpPr/>
          <p:nvPr/>
        </p:nvSpPr>
        <p:spPr>
          <a:xfrm>
            <a:off x="2578465" y="477069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g10e8c0bef65_0_2336"/>
          <p:cNvSpPr/>
          <p:nvPr/>
        </p:nvSpPr>
        <p:spPr>
          <a:xfrm>
            <a:off x="2578465" y="473696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g10e8c0bef65_0_2336"/>
          <p:cNvSpPr/>
          <p:nvPr/>
        </p:nvSpPr>
        <p:spPr>
          <a:xfrm>
            <a:off x="2578465" y="470323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g10e8c0bef65_0_2336"/>
          <p:cNvSpPr/>
          <p:nvPr/>
        </p:nvSpPr>
        <p:spPr>
          <a:xfrm>
            <a:off x="2578465" y="466970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g10e8c0bef65_0_2336"/>
          <p:cNvSpPr/>
          <p:nvPr/>
        </p:nvSpPr>
        <p:spPr>
          <a:xfrm>
            <a:off x="2578465" y="463598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g10e8c0bef65_0_2336"/>
          <p:cNvSpPr/>
          <p:nvPr/>
        </p:nvSpPr>
        <p:spPr>
          <a:xfrm>
            <a:off x="2578465" y="460224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g10e8c0bef65_0_2336"/>
          <p:cNvSpPr/>
          <p:nvPr/>
        </p:nvSpPr>
        <p:spPr>
          <a:xfrm>
            <a:off x="2578465" y="456852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g10e8c0bef65_0_2336"/>
          <p:cNvSpPr/>
          <p:nvPr/>
        </p:nvSpPr>
        <p:spPr>
          <a:xfrm>
            <a:off x="2578465" y="453479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g10e8c0bef65_0_2336"/>
          <p:cNvSpPr/>
          <p:nvPr/>
        </p:nvSpPr>
        <p:spPr>
          <a:xfrm>
            <a:off x="2578465" y="450107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g10e8c0bef65_0_2336"/>
          <p:cNvSpPr/>
          <p:nvPr/>
        </p:nvSpPr>
        <p:spPr>
          <a:xfrm>
            <a:off x="2578465" y="446754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g10e8c0bef65_0_2336"/>
          <p:cNvSpPr/>
          <p:nvPr/>
        </p:nvSpPr>
        <p:spPr>
          <a:xfrm>
            <a:off x="2578465" y="443381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g10e8c0bef65_0_2336"/>
          <p:cNvSpPr/>
          <p:nvPr/>
        </p:nvSpPr>
        <p:spPr>
          <a:xfrm>
            <a:off x="2578465" y="440009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g10e8c0bef65_0_2336"/>
          <p:cNvSpPr/>
          <p:nvPr/>
        </p:nvSpPr>
        <p:spPr>
          <a:xfrm>
            <a:off x="2578465" y="436636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g10e8c0bef65_0_2336"/>
          <p:cNvSpPr/>
          <p:nvPr/>
        </p:nvSpPr>
        <p:spPr>
          <a:xfrm>
            <a:off x="2578465" y="433264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g10e8c0bef65_0_2336"/>
          <p:cNvSpPr/>
          <p:nvPr/>
        </p:nvSpPr>
        <p:spPr>
          <a:xfrm>
            <a:off x="2578465" y="429890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g10e8c0bef65_0_2336"/>
          <p:cNvSpPr/>
          <p:nvPr/>
        </p:nvSpPr>
        <p:spPr>
          <a:xfrm>
            <a:off x="2578465" y="426537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g10e8c0bef65_0_2336"/>
          <p:cNvSpPr/>
          <p:nvPr/>
        </p:nvSpPr>
        <p:spPr>
          <a:xfrm>
            <a:off x="2578465" y="423164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g10e8c0bef65_0_2336"/>
          <p:cNvSpPr/>
          <p:nvPr/>
        </p:nvSpPr>
        <p:spPr>
          <a:xfrm>
            <a:off x="2578465" y="4197927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g10e8c0bef65_0_2336"/>
          <p:cNvSpPr/>
          <p:nvPr/>
        </p:nvSpPr>
        <p:spPr>
          <a:xfrm>
            <a:off x="2578465" y="416419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g10e8c0bef65_0_2336"/>
          <p:cNvSpPr/>
          <p:nvPr/>
        </p:nvSpPr>
        <p:spPr>
          <a:xfrm>
            <a:off x="2578465" y="413047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g10e8c0bef65_0_2336"/>
          <p:cNvSpPr/>
          <p:nvPr/>
        </p:nvSpPr>
        <p:spPr>
          <a:xfrm>
            <a:off x="2578465" y="409674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g10e8c0bef65_0_2336"/>
          <p:cNvSpPr/>
          <p:nvPr/>
        </p:nvSpPr>
        <p:spPr>
          <a:xfrm>
            <a:off x="2578465" y="406321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g10e8c0bef65_0_2336"/>
          <p:cNvSpPr/>
          <p:nvPr/>
        </p:nvSpPr>
        <p:spPr>
          <a:xfrm>
            <a:off x="2578465" y="402949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g10e8c0bef65_0_2336"/>
          <p:cNvSpPr/>
          <p:nvPr/>
        </p:nvSpPr>
        <p:spPr>
          <a:xfrm>
            <a:off x="2578465" y="399575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g10e8c0bef65_0_2336"/>
          <p:cNvSpPr/>
          <p:nvPr/>
        </p:nvSpPr>
        <p:spPr>
          <a:xfrm>
            <a:off x="2578465" y="396203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g10e8c0bef65_0_2336"/>
          <p:cNvSpPr/>
          <p:nvPr/>
        </p:nvSpPr>
        <p:spPr>
          <a:xfrm>
            <a:off x="2578465" y="392830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g10e8c0bef65_0_2336"/>
          <p:cNvSpPr/>
          <p:nvPr/>
        </p:nvSpPr>
        <p:spPr>
          <a:xfrm>
            <a:off x="2578465" y="389458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g10e8c0bef65_0_2336"/>
          <p:cNvSpPr/>
          <p:nvPr/>
        </p:nvSpPr>
        <p:spPr>
          <a:xfrm>
            <a:off x="2578465" y="386105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g10e8c0bef65_0_2336"/>
          <p:cNvSpPr/>
          <p:nvPr/>
        </p:nvSpPr>
        <p:spPr>
          <a:xfrm>
            <a:off x="2578465" y="382732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g10e8c0bef65_0_2336"/>
          <p:cNvSpPr/>
          <p:nvPr/>
        </p:nvSpPr>
        <p:spPr>
          <a:xfrm>
            <a:off x="2578465" y="379360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g10e8c0bef65_0_2336"/>
          <p:cNvSpPr/>
          <p:nvPr/>
        </p:nvSpPr>
        <p:spPr>
          <a:xfrm>
            <a:off x="2578465" y="375987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g10e8c0bef65_0_2336"/>
          <p:cNvSpPr/>
          <p:nvPr/>
        </p:nvSpPr>
        <p:spPr>
          <a:xfrm>
            <a:off x="2578465" y="372613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g10e8c0bef65_0_2336"/>
          <p:cNvSpPr/>
          <p:nvPr/>
        </p:nvSpPr>
        <p:spPr>
          <a:xfrm>
            <a:off x="2578465" y="369241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g10e8c0bef65_0_2336"/>
          <p:cNvSpPr/>
          <p:nvPr/>
        </p:nvSpPr>
        <p:spPr>
          <a:xfrm>
            <a:off x="2578465" y="365888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g10e8c0bef65_0_2336"/>
          <p:cNvSpPr/>
          <p:nvPr/>
        </p:nvSpPr>
        <p:spPr>
          <a:xfrm>
            <a:off x="2578465" y="362515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g10e8c0bef65_0_2336"/>
          <p:cNvSpPr/>
          <p:nvPr/>
        </p:nvSpPr>
        <p:spPr>
          <a:xfrm>
            <a:off x="2578465" y="359143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g10e8c0bef65_0_2336"/>
          <p:cNvSpPr/>
          <p:nvPr/>
        </p:nvSpPr>
        <p:spPr>
          <a:xfrm>
            <a:off x="2578465" y="355770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g10e8c0bef65_0_2336"/>
          <p:cNvSpPr/>
          <p:nvPr/>
        </p:nvSpPr>
        <p:spPr>
          <a:xfrm>
            <a:off x="2578465" y="352398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g10e8c0bef65_0_2336"/>
          <p:cNvSpPr/>
          <p:nvPr/>
        </p:nvSpPr>
        <p:spPr>
          <a:xfrm>
            <a:off x="2578465" y="349025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g10e8c0bef65_0_2336"/>
          <p:cNvSpPr/>
          <p:nvPr/>
        </p:nvSpPr>
        <p:spPr>
          <a:xfrm>
            <a:off x="2578465" y="345672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g10e8c0bef65_0_2336"/>
          <p:cNvSpPr/>
          <p:nvPr/>
        </p:nvSpPr>
        <p:spPr>
          <a:xfrm>
            <a:off x="2578465" y="342300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g10e8c0bef65_0_2336"/>
          <p:cNvSpPr/>
          <p:nvPr/>
        </p:nvSpPr>
        <p:spPr>
          <a:xfrm>
            <a:off x="2578465" y="338926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g10e8c0bef65_0_2336"/>
          <p:cNvSpPr/>
          <p:nvPr/>
        </p:nvSpPr>
        <p:spPr>
          <a:xfrm>
            <a:off x="2578465" y="335554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g10e8c0bef65_0_2336"/>
          <p:cNvSpPr/>
          <p:nvPr/>
        </p:nvSpPr>
        <p:spPr>
          <a:xfrm>
            <a:off x="2578465" y="332181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g10e8c0bef65_0_2336"/>
          <p:cNvSpPr/>
          <p:nvPr/>
        </p:nvSpPr>
        <p:spPr>
          <a:xfrm>
            <a:off x="2578465" y="3288082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g10e8c0bef65_0_2336"/>
          <p:cNvSpPr/>
          <p:nvPr/>
        </p:nvSpPr>
        <p:spPr>
          <a:xfrm>
            <a:off x="2578465" y="325455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g10e8c0bef65_0_2336"/>
          <p:cNvSpPr/>
          <p:nvPr/>
        </p:nvSpPr>
        <p:spPr>
          <a:xfrm>
            <a:off x="2578465" y="322083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g10e8c0bef65_0_2336"/>
          <p:cNvSpPr/>
          <p:nvPr/>
        </p:nvSpPr>
        <p:spPr>
          <a:xfrm>
            <a:off x="2578465" y="318710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g10e8c0bef65_0_2336"/>
          <p:cNvSpPr/>
          <p:nvPr/>
        </p:nvSpPr>
        <p:spPr>
          <a:xfrm>
            <a:off x="2578465" y="315338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g10e8c0bef65_0_2336"/>
          <p:cNvSpPr/>
          <p:nvPr/>
        </p:nvSpPr>
        <p:spPr>
          <a:xfrm>
            <a:off x="2578465" y="311964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g10e8c0bef65_0_2336"/>
          <p:cNvSpPr/>
          <p:nvPr/>
        </p:nvSpPr>
        <p:spPr>
          <a:xfrm>
            <a:off x="2578465" y="308611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g10e8c0bef65_0_2336"/>
          <p:cNvSpPr/>
          <p:nvPr/>
        </p:nvSpPr>
        <p:spPr>
          <a:xfrm>
            <a:off x="2578465" y="305239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g10e8c0bef65_0_2336"/>
          <p:cNvSpPr/>
          <p:nvPr/>
        </p:nvSpPr>
        <p:spPr>
          <a:xfrm>
            <a:off x="2578465" y="3018665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g10e8c0bef65_0_2336"/>
          <p:cNvSpPr/>
          <p:nvPr/>
        </p:nvSpPr>
        <p:spPr>
          <a:xfrm>
            <a:off x="2578465" y="298494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g10e8c0bef65_0_2336"/>
          <p:cNvSpPr/>
          <p:nvPr/>
        </p:nvSpPr>
        <p:spPr>
          <a:xfrm>
            <a:off x="2578465" y="295121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g10e8c0bef65_0_2336"/>
          <p:cNvSpPr/>
          <p:nvPr/>
        </p:nvSpPr>
        <p:spPr>
          <a:xfrm>
            <a:off x="2578465" y="2917494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g10e8c0bef65_0_2336"/>
          <p:cNvSpPr/>
          <p:nvPr/>
        </p:nvSpPr>
        <p:spPr>
          <a:xfrm>
            <a:off x="2578465" y="288396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g10e8c0bef65_0_2336"/>
          <p:cNvSpPr/>
          <p:nvPr/>
        </p:nvSpPr>
        <p:spPr>
          <a:xfrm>
            <a:off x="2578465" y="285023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g10e8c0bef65_0_2336"/>
          <p:cNvSpPr/>
          <p:nvPr/>
        </p:nvSpPr>
        <p:spPr>
          <a:xfrm>
            <a:off x="2578465" y="28164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g10e8c0bef65_0_2336"/>
          <p:cNvSpPr/>
          <p:nvPr/>
        </p:nvSpPr>
        <p:spPr>
          <a:xfrm>
            <a:off x="2578465" y="2783757"/>
            <a:ext cx="1460" cy="3155"/>
          </a:xfrm>
          <a:custGeom>
            <a:rect b="b" l="l" r="r" t="t"/>
            <a:pathLst>
              <a:path extrusionOk="0" h="3155" w="1460">
                <a:moveTo>
                  <a:pt x="0" y="315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g10e8c0bef65_0_2336"/>
          <p:cNvSpPr/>
          <p:nvPr/>
        </p:nvSpPr>
        <p:spPr>
          <a:xfrm>
            <a:off x="3688667" y="6051131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g10e8c0bef65_0_2336"/>
          <p:cNvSpPr/>
          <p:nvPr/>
        </p:nvSpPr>
        <p:spPr>
          <a:xfrm>
            <a:off x="3688667" y="60173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g10e8c0bef65_0_2336"/>
          <p:cNvSpPr/>
          <p:nvPr/>
        </p:nvSpPr>
        <p:spPr>
          <a:xfrm>
            <a:off x="3688667" y="598367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g10e8c0bef65_0_2336"/>
          <p:cNvSpPr/>
          <p:nvPr/>
        </p:nvSpPr>
        <p:spPr>
          <a:xfrm>
            <a:off x="3688667" y="594994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g10e8c0bef65_0_2336"/>
          <p:cNvSpPr/>
          <p:nvPr/>
        </p:nvSpPr>
        <p:spPr>
          <a:xfrm>
            <a:off x="3688667" y="591622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g10e8c0bef65_0_2336"/>
          <p:cNvSpPr/>
          <p:nvPr/>
        </p:nvSpPr>
        <p:spPr>
          <a:xfrm>
            <a:off x="3688667" y="5882491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g10e8c0bef65_0_2336"/>
          <p:cNvSpPr/>
          <p:nvPr/>
        </p:nvSpPr>
        <p:spPr>
          <a:xfrm>
            <a:off x="3688667" y="584896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g10e8c0bef65_0_2336"/>
          <p:cNvSpPr/>
          <p:nvPr/>
        </p:nvSpPr>
        <p:spPr>
          <a:xfrm>
            <a:off x="3688667" y="581524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g10e8c0bef65_0_2336"/>
          <p:cNvSpPr/>
          <p:nvPr/>
        </p:nvSpPr>
        <p:spPr>
          <a:xfrm>
            <a:off x="3688667" y="578151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g10e8c0bef65_0_2336"/>
          <p:cNvSpPr/>
          <p:nvPr/>
        </p:nvSpPr>
        <p:spPr>
          <a:xfrm>
            <a:off x="3688667" y="574779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g10e8c0bef65_0_2336"/>
          <p:cNvSpPr/>
          <p:nvPr/>
        </p:nvSpPr>
        <p:spPr>
          <a:xfrm>
            <a:off x="3688667" y="571405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g10e8c0bef65_0_2336"/>
          <p:cNvSpPr/>
          <p:nvPr/>
        </p:nvSpPr>
        <p:spPr>
          <a:xfrm>
            <a:off x="3688667" y="568033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g10e8c0bef65_0_2336"/>
          <p:cNvSpPr/>
          <p:nvPr/>
        </p:nvSpPr>
        <p:spPr>
          <a:xfrm>
            <a:off x="3688667" y="564679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g10e8c0bef65_0_2336"/>
          <p:cNvSpPr/>
          <p:nvPr/>
        </p:nvSpPr>
        <p:spPr>
          <a:xfrm>
            <a:off x="3688667" y="561307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g10e8c0bef65_0_2336"/>
          <p:cNvSpPr/>
          <p:nvPr/>
        </p:nvSpPr>
        <p:spPr>
          <a:xfrm>
            <a:off x="3688667" y="557934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g10e8c0bef65_0_2336"/>
          <p:cNvSpPr/>
          <p:nvPr/>
        </p:nvSpPr>
        <p:spPr>
          <a:xfrm>
            <a:off x="3688667" y="5545622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g10e8c0bef65_0_2336"/>
          <p:cNvSpPr/>
          <p:nvPr/>
        </p:nvSpPr>
        <p:spPr>
          <a:xfrm>
            <a:off x="3688667" y="551188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g10e8c0bef65_0_2336"/>
          <p:cNvSpPr/>
          <p:nvPr/>
        </p:nvSpPr>
        <p:spPr>
          <a:xfrm>
            <a:off x="3688667" y="547817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g10e8c0bef65_0_2336"/>
          <p:cNvSpPr/>
          <p:nvPr/>
        </p:nvSpPr>
        <p:spPr>
          <a:xfrm>
            <a:off x="3688667" y="544464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g10e8c0bef65_0_2336"/>
          <p:cNvSpPr/>
          <p:nvPr/>
        </p:nvSpPr>
        <p:spPr>
          <a:xfrm>
            <a:off x="3688667" y="541090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g10e8c0bef65_0_2336"/>
          <p:cNvSpPr/>
          <p:nvPr/>
        </p:nvSpPr>
        <p:spPr>
          <a:xfrm>
            <a:off x="3688667" y="5377188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g10e8c0bef65_0_2336"/>
          <p:cNvSpPr/>
          <p:nvPr/>
        </p:nvSpPr>
        <p:spPr>
          <a:xfrm>
            <a:off x="3688667" y="534345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g10e8c0bef65_0_2336"/>
          <p:cNvSpPr/>
          <p:nvPr/>
        </p:nvSpPr>
        <p:spPr>
          <a:xfrm>
            <a:off x="3688667" y="5309735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g10e8c0bef65_0_2336"/>
          <p:cNvSpPr/>
          <p:nvPr/>
        </p:nvSpPr>
        <p:spPr>
          <a:xfrm>
            <a:off x="3688667" y="527620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g10e8c0bef65_0_2336"/>
          <p:cNvSpPr/>
          <p:nvPr/>
        </p:nvSpPr>
        <p:spPr>
          <a:xfrm>
            <a:off x="3688667" y="524247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g10e8c0bef65_0_2336"/>
          <p:cNvSpPr/>
          <p:nvPr/>
        </p:nvSpPr>
        <p:spPr>
          <a:xfrm>
            <a:off x="3688667" y="520875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g10e8c0bef65_0_2336"/>
          <p:cNvSpPr/>
          <p:nvPr/>
        </p:nvSpPr>
        <p:spPr>
          <a:xfrm>
            <a:off x="3688667" y="517501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g10e8c0bef65_0_2336"/>
          <p:cNvSpPr/>
          <p:nvPr/>
        </p:nvSpPr>
        <p:spPr>
          <a:xfrm>
            <a:off x="3688667" y="514128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g10e8c0bef65_0_2336"/>
          <p:cNvSpPr/>
          <p:nvPr/>
        </p:nvSpPr>
        <p:spPr>
          <a:xfrm>
            <a:off x="3688667" y="510756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g10e8c0bef65_0_2336"/>
          <p:cNvSpPr/>
          <p:nvPr/>
        </p:nvSpPr>
        <p:spPr>
          <a:xfrm>
            <a:off x="3688667" y="507403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g10e8c0bef65_0_2336"/>
          <p:cNvSpPr/>
          <p:nvPr/>
        </p:nvSpPr>
        <p:spPr>
          <a:xfrm>
            <a:off x="3688667" y="504030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g10e8c0bef65_0_2336"/>
          <p:cNvSpPr/>
          <p:nvPr/>
        </p:nvSpPr>
        <p:spPr>
          <a:xfrm>
            <a:off x="3688667" y="500658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g10e8c0bef65_0_2336"/>
          <p:cNvSpPr/>
          <p:nvPr/>
        </p:nvSpPr>
        <p:spPr>
          <a:xfrm>
            <a:off x="3688667" y="497285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g10e8c0bef65_0_2336"/>
          <p:cNvSpPr/>
          <p:nvPr/>
        </p:nvSpPr>
        <p:spPr>
          <a:xfrm>
            <a:off x="3688667" y="493913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g10e8c0bef65_0_2336"/>
          <p:cNvSpPr/>
          <p:nvPr/>
        </p:nvSpPr>
        <p:spPr>
          <a:xfrm>
            <a:off x="3688667" y="4905399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g10e8c0bef65_0_2336"/>
          <p:cNvSpPr/>
          <p:nvPr/>
        </p:nvSpPr>
        <p:spPr>
          <a:xfrm>
            <a:off x="3688667" y="487186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10e8c0bef65_0_2336"/>
          <p:cNvSpPr/>
          <p:nvPr/>
        </p:nvSpPr>
        <p:spPr>
          <a:xfrm>
            <a:off x="3688667" y="483815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7" name="Google Shape;2047;g10e8c0bef65_0_2336"/>
          <p:cNvSpPr/>
          <p:nvPr/>
        </p:nvSpPr>
        <p:spPr>
          <a:xfrm>
            <a:off x="3688667" y="480441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g10e8c0bef65_0_2336"/>
          <p:cNvSpPr/>
          <p:nvPr/>
        </p:nvSpPr>
        <p:spPr>
          <a:xfrm>
            <a:off x="3688667" y="477069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10e8c0bef65_0_2336"/>
          <p:cNvSpPr/>
          <p:nvPr/>
        </p:nvSpPr>
        <p:spPr>
          <a:xfrm>
            <a:off x="3688667" y="473696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g10e8c0bef65_0_2336"/>
          <p:cNvSpPr/>
          <p:nvPr/>
        </p:nvSpPr>
        <p:spPr>
          <a:xfrm>
            <a:off x="3688667" y="470323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g10e8c0bef65_0_2336"/>
          <p:cNvSpPr/>
          <p:nvPr/>
        </p:nvSpPr>
        <p:spPr>
          <a:xfrm>
            <a:off x="3688667" y="466970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10e8c0bef65_0_2336"/>
          <p:cNvSpPr/>
          <p:nvPr/>
        </p:nvSpPr>
        <p:spPr>
          <a:xfrm>
            <a:off x="3688667" y="463598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g10e8c0bef65_0_2336"/>
          <p:cNvSpPr/>
          <p:nvPr/>
        </p:nvSpPr>
        <p:spPr>
          <a:xfrm>
            <a:off x="3688667" y="460224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g10e8c0bef65_0_2336"/>
          <p:cNvSpPr/>
          <p:nvPr/>
        </p:nvSpPr>
        <p:spPr>
          <a:xfrm>
            <a:off x="3688667" y="456852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10e8c0bef65_0_2336"/>
          <p:cNvSpPr/>
          <p:nvPr/>
        </p:nvSpPr>
        <p:spPr>
          <a:xfrm>
            <a:off x="3688667" y="453479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g10e8c0bef65_0_2336"/>
          <p:cNvSpPr/>
          <p:nvPr/>
        </p:nvSpPr>
        <p:spPr>
          <a:xfrm>
            <a:off x="3688667" y="450107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g10e8c0bef65_0_2336"/>
          <p:cNvSpPr/>
          <p:nvPr/>
        </p:nvSpPr>
        <p:spPr>
          <a:xfrm>
            <a:off x="3688667" y="446754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10e8c0bef65_0_2336"/>
          <p:cNvSpPr/>
          <p:nvPr/>
        </p:nvSpPr>
        <p:spPr>
          <a:xfrm>
            <a:off x="3688667" y="443381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g10e8c0bef65_0_2336"/>
          <p:cNvSpPr/>
          <p:nvPr/>
        </p:nvSpPr>
        <p:spPr>
          <a:xfrm>
            <a:off x="3688667" y="440009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0e8c0bef65_0_2336"/>
          <p:cNvSpPr/>
          <p:nvPr/>
        </p:nvSpPr>
        <p:spPr>
          <a:xfrm>
            <a:off x="3688667" y="436636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0e8c0bef65_0_2336"/>
          <p:cNvSpPr/>
          <p:nvPr/>
        </p:nvSpPr>
        <p:spPr>
          <a:xfrm>
            <a:off x="3688667" y="433264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0e8c0bef65_0_2336"/>
          <p:cNvSpPr/>
          <p:nvPr/>
        </p:nvSpPr>
        <p:spPr>
          <a:xfrm>
            <a:off x="3688667" y="429890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0e8c0bef65_0_2336"/>
          <p:cNvSpPr/>
          <p:nvPr/>
        </p:nvSpPr>
        <p:spPr>
          <a:xfrm>
            <a:off x="3688667" y="426537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g10e8c0bef65_0_2336"/>
          <p:cNvSpPr/>
          <p:nvPr/>
        </p:nvSpPr>
        <p:spPr>
          <a:xfrm>
            <a:off x="3688667" y="423164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0e8c0bef65_0_2336"/>
          <p:cNvSpPr/>
          <p:nvPr/>
        </p:nvSpPr>
        <p:spPr>
          <a:xfrm>
            <a:off x="3688667" y="4197927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g10e8c0bef65_0_2336"/>
          <p:cNvSpPr/>
          <p:nvPr/>
        </p:nvSpPr>
        <p:spPr>
          <a:xfrm>
            <a:off x="3688667" y="416419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10e8c0bef65_0_2336"/>
          <p:cNvSpPr/>
          <p:nvPr/>
        </p:nvSpPr>
        <p:spPr>
          <a:xfrm>
            <a:off x="3688667" y="413047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10e8c0bef65_0_2336"/>
          <p:cNvSpPr/>
          <p:nvPr/>
        </p:nvSpPr>
        <p:spPr>
          <a:xfrm>
            <a:off x="3688667" y="409674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10e8c0bef65_0_2336"/>
          <p:cNvSpPr/>
          <p:nvPr/>
        </p:nvSpPr>
        <p:spPr>
          <a:xfrm>
            <a:off x="3688667" y="406321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g10e8c0bef65_0_2336"/>
          <p:cNvSpPr/>
          <p:nvPr/>
        </p:nvSpPr>
        <p:spPr>
          <a:xfrm>
            <a:off x="3688667" y="402949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g10e8c0bef65_0_2336"/>
          <p:cNvSpPr/>
          <p:nvPr/>
        </p:nvSpPr>
        <p:spPr>
          <a:xfrm>
            <a:off x="3688667" y="399575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g10e8c0bef65_0_2336"/>
          <p:cNvSpPr/>
          <p:nvPr/>
        </p:nvSpPr>
        <p:spPr>
          <a:xfrm>
            <a:off x="3688667" y="396203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g10e8c0bef65_0_2336"/>
          <p:cNvSpPr/>
          <p:nvPr/>
        </p:nvSpPr>
        <p:spPr>
          <a:xfrm>
            <a:off x="3688667" y="392830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10e8c0bef65_0_2336"/>
          <p:cNvSpPr/>
          <p:nvPr/>
        </p:nvSpPr>
        <p:spPr>
          <a:xfrm>
            <a:off x="3688667" y="389458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g10e8c0bef65_0_2336"/>
          <p:cNvSpPr/>
          <p:nvPr/>
        </p:nvSpPr>
        <p:spPr>
          <a:xfrm>
            <a:off x="3688667" y="386105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g10e8c0bef65_0_2336"/>
          <p:cNvSpPr/>
          <p:nvPr/>
        </p:nvSpPr>
        <p:spPr>
          <a:xfrm>
            <a:off x="3688667" y="382732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g10e8c0bef65_0_2336"/>
          <p:cNvSpPr/>
          <p:nvPr/>
        </p:nvSpPr>
        <p:spPr>
          <a:xfrm>
            <a:off x="3688667" y="379360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g10e8c0bef65_0_2336"/>
          <p:cNvSpPr/>
          <p:nvPr/>
        </p:nvSpPr>
        <p:spPr>
          <a:xfrm>
            <a:off x="3688667" y="375987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g10e8c0bef65_0_2336"/>
          <p:cNvSpPr/>
          <p:nvPr/>
        </p:nvSpPr>
        <p:spPr>
          <a:xfrm>
            <a:off x="3688667" y="372613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g10e8c0bef65_0_2336"/>
          <p:cNvSpPr/>
          <p:nvPr/>
        </p:nvSpPr>
        <p:spPr>
          <a:xfrm>
            <a:off x="3688667" y="369241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10e8c0bef65_0_2336"/>
          <p:cNvSpPr/>
          <p:nvPr/>
        </p:nvSpPr>
        <p:spPr>
          <a:xfrm>
            <a:off x="3688667" y="365888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g10e8c0bef65_0_2336"/>
          <p:cNvSpPr/>
          <p:nvPr/>
        </p:nvSpPr>
        <p:spPr>
          <a:xfrm>
            <a:off x="3688667" y="362515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10e8c0bef65_0_2336"/>
          <p:cNvSpPr/>
          <p:nvPr/>
        </p:nvSpPr>
        <p:spPr>
          <a:xfrm>
            <a:off x="3688667" y="359143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10e8c0bef65_0_2336"/>
          <p:cNvSpPr/>
          <p:nvPr/>
        </p:nvSpPr>
        <p:spPr>
          <a:xfrm>
            <a:off x="3688667" y="355770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10e8c0bef65_0_2336"/>
          <p:cNvSpPr/>
          <p:nvPr/>
        </p:nvSpPr>
        <p:spPr>
          <a:xfrm>
            <a:off x="3688667" y="352398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10e8c0bef65_0_2336"/>
          <p:cNvSpPr/>
          <p:nvPr/>
        </p:nvSpPr>
        <p:spPr>
          <a:xfrm>
            <a:off x="3688667" y="349025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g10e8c0bef65_0_2336"/>
          <p:cNvSpPr/>
          <p:nvPr/>
        </p:nvSpPr>
        <p:spPr>
          <a:xfrm>
            <a:off x="3688667" y="345672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g10e8c0bef65_0_2336"/>
          <p:cNvSpPr/>
          <p:nvPr/>
        </p:nvSpPr>
        <p:spPr>
          <a:xfrm>
            <a:off x="3688667" y="342300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g10e8c0bef65_0_2336"/>
          <p:cNvSpPr/>
          <p:nvPr/>
        </p:nvSpPr>
        <p:spPr>
          <a:xfrm>
            <a:off x="3688667" y="338926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g10e8c0bef65_0_2336"/>
          <p:cNvSpPr/>
          <p:nvPr/>
        </p:nvSpPr>
        <p:spPr>
          <a:xfrm>
            <a:off x="3688667" y="335554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10e8c0bef65_0_2336"/>
          <p:cNvSpPr/>
          <p:nvPr/>
        </p:nvSpPr>
        <p:spPr>
          <a:xfrm>
            <a:off x="3688667" y="332181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g10e8c0bef65_0_2336"/>
          <p:cNvSpPr/>
          <p:nvPr/>
        </p:nvSpPr>
        <p:spPr>
          <a:xfrm>
            <a:off x="3688667" y="3288082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g10e8c0bef65_0_2336"/>
          <p:cNvSpPr/>
          <p:nvPr/>
        </p:nvSpPr>
        <p:spPr>
          <a:xfrm>
            <a:off x="3688667" y="325455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g10e8c0bef65_0_2336"/>
          <p:cNvSpPr/>
          <p:nvPr/>
        </p:nvSpPr>
        <p:spPr>
          <a:xfrm>
            <a:off x="3688667" y="322083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g10e8c0bef65_0_2336"/>
          <p:cNvSpPr/>
          <p:nvPr/>
        </p:nvSpPr>
        <p:spPr>
          <a:xfrm>
            <a:off x="3688667" y="318710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g10e8c0bef65_0_2336"/>
          <p:cNvSpPr/>
          <p:nvPr/>
        </p:nvSpPr>
        <p:spPr>
          <a:xfrm>
            <a:off x="3688667" y="315338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g10e8c0bef65_0_2336"/>
          <p:cNvSpPr/>
          <p:nvPr/>
        </p:nvSpPr>
        <p:spPr>
          <a:xfrm>
            <a:off x="3688667" y="311964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g10e8c0bef65_0_2336"/>
          <p:cNvSpPr/>
          <p:nvPr/>
        </p:nvSpPr>
        <p:spPr>
          <a:xfrm>
            <a:off x="3688667" y="308611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g10e8c0bef65_0_2336"/>
          <p:cNvSpPr/>
          <p:nvPr/>
        </p:nvSpPr>
        <p:spPr>
          <a:xfrm>
            <a:off x="3688667" y="305239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g10e8c0bef65_0_2336"/>
          <p:cNvSpPr/>
          <p:nvPr/>
        </p:nvSpPr>
        <p:spPr>
          <a:xfrm>
            <a:off x="3688667" y="3018665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g10e8c0bef65_0_2336"/>
          <p:cNvSpPr/>
          <p:nvPr/>
        </p:nvSpPr>
        <p:spPr>
          <a:xfrm>
            <a:off x="3688667" y="298494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10e8c0bef65_0_2336"/>
          <p:cNvSpPr/>
          <p:nvPr/>
        </p:nvSpPr>
        <p:spPr>
          <a:xfrm>
            <a:off x="3688667" y="295121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g10e8c0bef65_0_2336"/>
          <p:cNvSpPr/>
          <p:nvPr/>
        </p:nvSpPr>
        <p:spPr>
          <a:xfrm>
            <a:off x="3688667" y="2917494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g10e8c0bef65_0_2336"/>
          <p:cNvSpPr/>
          <p:nvPr/>
        </p:nvSpPr>
        <p:spPr>
          <a:xfrm>
            <a:off x="3688667" y="288396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g10e8c0bef65_0_2336"/>
          <p:cNvSpPr/>
          <p:nvPr/>
        </p:nvSpPr>
        <p:spPr>
          <a:xfrm>
            <a:off x="3688667" y="285023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g10e8c0bef65_0_2336"/>
          <p:cNvSpPr/>
          <p:nvPr/>
        </p:nvSpPr>
        <p:spPr>
          <a:xfrm>
            <a:off x="3688667" y="28164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g10e8c0bef65_0_2336"/>
          <p:cNvSpPr/>
          <p:nvPr/>
        </p:nvSpPr>
        <p:spPr>
          <a:xfrm>
            <a:off x="3688667" y="2783757"/>
            <a:ext cx="1460" cy="3155"/>
          </a:xfrm>
          <a:custGeom>
            <a:rect b="b" l="l" r="r" t="t"/>
            <a:pathLst>
              <a:path extrusionOk="0" h="3155" w="1460">
                <a:moveTo>
                  <a:pt x="0" y="315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g10e8c0bef65_0_2336"/>
          <p:cNvSpPr/>
          <p:nvPr/>
        </p:nvSpPr>
        <p:spPr>
          <a:xfrm>
            <a:off x="4799087" y="6051131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g10e8c0bef65_0_2336"/>
          <p:cNvSpPr/>
          <p:nvPr/>
        </p:nvSpPr>
        <p:spPr>
          <a:xfrm>
            <a:off x="4799087" y="60173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g10e8c0bef65_0_2336"/>
          <p:cNvSpPr/>
          <p:nvPr/>
        </p:nvSpPr>
        <p:spPr>
          <a:xfrm>
            <a:off x="4799087" y="598367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g10e8c0bef65_0_2336"/>
          <p:cNvSpPr/>
          <p:nvPr/>
        </p:nvSpPr>
        <p:spPr>
          <a:xfrm>
            <a:off x="4799087" y="594994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g10e8c0bef65_0_2336"/>
          <p:cNvSpPr/>
          <p:nvPr/>
        </p:nvSpPr>
        <p:spPr>
          <a:xfrm>
            <a:off x="4799087" y="591622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g10e8c0bef65_0_2336"/>
          <p:cNvSpPr/>
          <p:nvPr/>
        </p:nvSpPr>
        <p:spPr>
          <a:xfrm>
            <a:off x="4799087" y="5882491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0e8c0bef65_0_2336"/>
          <p:cNvSpPr/>
          <p:nvPr/>
        </p:nvSpPr>
        <p:spPr>
          <a:xfrm>
            <a:off x="4799087" y="584896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g10e8c0bef65_0_2336"/>
          <p:cNvSpPr/>
          <p:nvPr/>
        </p:nvSpPr>
        <p:spPr>
          <a:xfrm>
            <a:off x="4799087" y="581524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g10e8c0bef65_0_2336"/>
          <p:cNvSpPr/>
          <p:nvPr/>
        </p:nvSpPr>
        <p:spPr>
          <a:xfrm>
            <a:off x="4799087" y="578151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0e8c0bef65_0_2336"/>
          <p:cNvSpPr/>
          <p:nvPr/>
        </p:nvSpPr>
        <p:spPr>
          <a:xfrm>
            <a:off x="4799087" y="574779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g10e8c0bef65_0_2336"/>
          <p:cNvSpPr/>
          <p:nvPr/>
        </p:nvSpPr>
        <p:spPr>
          <a:xfrm>
            <a:off x="4799087" y="571405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g10e8c0bef65_0_2336"/>
          <p:cNvSpPr/>
          <p:nvPr/>
        </p:nvSpPr>
        <p:spPr>
          <a:xfrm>
            <a:off x="4799087" y="568033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g10e8c0bef65_0_2336"/>
          <p:cNvSpPr/>
          <p:nvPr/>
        </p:nvSpPr>
        <p:spPr>
          <a:xfrm>
            <a:off x="4799087" y="564679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g10e8c0bef65_0_2336"/>
          <p:cNvSpPr/>
          <p:nvPr/>
        </p:nvSpPr>
        <p:spPr>
          <a:xfrm>
            <a:off x="4799087" y="561307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g10e8c0bef65_0_2336"/>
          <p:cNvSpPr/>
          <p:nvPr/>
        </p:nvSpPr>
        <p:spPr>
          <a:xfrm>
            <a:off x="4799087" y="557934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g10e8c0bef65_0_2336"/>
          <p:cNvSpPr/>
          <p:nvPr/>
        </p:nvSpPr>
        <p:spPr>
          <a:xfrm>
            <a:off x="4799087" y="5545622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g10e8c0bef65_0_2336"/>
          <p:cNvSpPr/>
          <p:nvPr/>
        </p:nvSpPr>
        <p:spPr>
          <a:xfrm>
            <a:off x="4799087" y="551188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g10e8c0bef65_0_2336"/>
          <p:cNvSpPr/>
          <p:nvPr/>
        </p:nvSpPr>
        <p:spPr>
          <a:xfrm>
            <a:off x="4799087" y="547817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g10e8c0bef65_0_2336"/>
          <p:cNvSpPr/>
          <p:nvPr/>
        </p:nvSpPr>
        <p:spPr>
          <a:xfrm>
            <a:off x="4799087" y="544464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g10e8c0bef65_0_2336"/>
          <p:cNvSpPr/>
          <p:nvPr/>
        </p:nvSpPr>
        <p:spPr>
          <a:xfrm>
            <a:off x="4799087" y="541090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10e8c0bef65_0_2336"/>
          <p:cNvSpPr/>
          <p:nvPr/>
        </p:nvSpPr>
        <p:spPr>
          <a:xfrm>
            <a:off x="4799087" y="5377188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g10e8c0bef65_0_2336"/>
          <p:cNvSpPr/>
          <p:nvPr/>
        </p:nvSpPr>
        <p:spPr>
          <a:xfrm>
            <a:off x="4799087" y="534345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g10e8c0bef65_0_2336"/>
          <p:cNvSpPr/>
          <p:nvPr/>
        </p:nvSpPr>
        <p:spPr>
          <a:xfrm>
            <a:off x="4799087" y="5309735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g10e8c0bef65_0_2336"/>
          <p:cNvSpPr/>
          <p:nvPr/>
        </p:nvSpPr>
        <p:spPr>
          <a:xfrm>
            <a:off x="4799087" y="527620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g10e8c0bef65_0_2336"/>
          <p:cNvSpPr/>
          <p:nvPr/>
        </p:nvSpPr>
        <p:spPr>
          <a:xfrm>
            <a:off x="4799087" y="524247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g10e8c0bef65_0_2336"/>
          <p:cNvSpPr/>
          <p:nvPr/>
        </p:nvSpPr>
        <p:spPr>
          <a:xfrm>
            <a:off x="4799087" y="520875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g10e8c0bef65_0_2336"/>
          <p:cNvSpPr/>
          <p:nvPr/>
        </p:nvSpPr>
        <p:spPr>
          <a:xfrm>
            <a:off x="4799087" y="517501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g10e8c0bef65_0_2336"/>
          <p:cNvSpPr/>
          <p:nvPr/>
        </p:nvSpPr>
        <p:spPr>
          <a:xfrm>
            <a:off x="4799087" y="514128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g10e8c0bef65_0_2336"/>
          <p:cNvSpPr/>
          <p:nvPr/>
        </p:nvSpPr>
        <p:spPr>
          <a:xfrm>
            <a:off x="4799087" y="510756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g10e8c0bef65_0_2336"/>
          <p:cNvSpPr/>
          <p:nvPr/>
        </p:nvSpPr>
        <p:spPr>
          <a:xfrm>
            <a:off x="4799087" y="507403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g10e8c0bef65_0_2336"/>
          <p:cNvSpPr/>
          <p:nvPr/>
        </p:nvSpPr>
        <p:spPr>
          <a:xfrm>
            <a:off x="4799087" y="504030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g10e8c0bef65_0_2336"/>
          <p:cNvSpPr/>
          <p:nvPr/>
        </p:nvSpPr>
        <p:spPr>
          <a:xfrm>
            <a:off x="4799087" y="500658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g10e8c0bef65_0_2336"/>
          <p:cNvSpPr/>
          <p:nvPr/>
        </p:nvSpPr>
        <p:spPr>
          <a:xfrm>
            <a:off x="4799087" y="497285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g10e8c0bef65_0_2336"/>
          <p:cNvSpPr/>
          <p:nvPr/>
        </p:nvSpPr>
        <p:spPr>
          <a:xfrm>
            <a:off x="4799087" y="493913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g10e8c0bef65_0_2336"/>
          <p:cNvSpPr/>
          <p:nvPr/>
        </p:nvSpPr>
        <p:spPr>
          <a:xfrm>
            <a:off x="4799087" y="4905399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g10e8c0bef65_0_2336"/>
          <p:cNvSpPr/>
          <p:nvPr/>
        </p:nvSpPr>
        <p:spPr>
          <a:xfrm>
            <a:off x="4799087" y="487186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g10e8c0bef65_0_2336"/>
          <p:cNvSpPr/>
          <p:nvPr/>
        </p:nvSpPr>
        <p:spPr>
          <a:xfrm>
            <a:off x="4799087" y="483815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g10e8c0bef65_0_2336"/>
          <p:cNvSpPr/>
          <p:nvPr/>
        </p:nvSpPr>
        <p:spPr>
          <a:xfrm>
            <a:off x="4799087" y="480441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g10e8c0bef65_0_2336"/>
          <p:cNvSpPr/>
          <p:nvPr/>
        </p:nvSpPr>
        <p:spPr>
          <a:xfrm>
            <a:off x="4799087" y="477069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g10e8c0bef65_0_2336"/>
          <p:cNvSpPr/>
          <p:nvPr/>
        </p:nvSpPr>
        <p:spPr>
          <a:xfrm>
            <a:off x="4799087" y="473696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g10e8c0bef65_0_2336"/>
          <p:cNvSpPr/>
          <p:nvPr/>
        </p:nvSpPr>
        <p:spPr>
          <a:xfrm>
            <a:off x="4799087" y="470323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g10e8c0bef65_0_2336"/>
          <p:cNvSpPr/>
          <p:nvPr/>
        </p:nvSpPr>
        <p:spPr>
          <a:xfrm>
            <a:off x="4799087" y="466970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g10e8c0bef65_0_2336"/>
          <p:cNvSpPr/>
          <p:nvPr/>
        </p:nvSpPr>
        <p:spPr>
          <a:xfrm>
            <a:off x="4799087" y="463598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g10e8c0bef65_0_2336"/>
          <p:cNvSpPr/>
          <p:nvPr/>
        </p:nvSpPr>
        <p:spPr>
          <a:xfrm>
            <a:off x="4799087" y="460224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g10e8c0bef65_0_2336"/>
          <p:cNvSpPr/>
          <p:nvPr/>
        </p:nvSpPr>
        <p:spPr>
          <a:xfrm>
            <a:off x="4799087" y="456852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10e8c0bef65_0_2336"/>
          <p:cNvSpPr/>
          <p:nvPr/>
        </p:nvSpPr>
        <p:spPr>
          <a:xfrm>
            <a:off x="4799087" y="453479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g10e8c0bef65_0_2336"/>
          <p:cNvSpPr/>
          <p:nvPr/>
        </p:nvSpPr>
        <p:spPr>
          <a:xfrm>
            <a:off x="4799087" y="450107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g10e8c0bef65_0_2336"/>
          <p:cNvSpPr/>
          <p:nvPr/>
        </p:nvSpPr>
        <p:spPr>
          <a:xfrm>
            <a:off x="4799087" y="446754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g10e8c0bef65_0_2336"/>
          <p:cNvSpPr/>
          <p:nvPr/>
        </p:nvSpPr>
        <p:spPr>
          <a:xfrm>
            <a:off x="4799087" y="443381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g10e8c0bef65_0_2336"/>
          <p:cNvSpPr/>
          <p:nvPr/>
        </p:nvSpPr>
        <p:spPr>
          <a:xfrm>
            <a:off x="4799087" y="440009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10e8c0bef65_0_2336"/>
          <p:cNvSpPr/>
          <p:nvPr/>
        </p:nvSpPr>
        <p:spPr>
          <a:xfrm>
            <a:off x="4799087" y="436636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g10e8c0bef65_0_2336"/>
          <p:cNvSpPr/>
          <p:nvPr/>
        </p:nvSpPr>
        <p:spPr>
          <a:xfrm>
            <a:off x="4799087" y="433264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g10e8c0bef65_0_2336"/>
          <p:cNvSpPr/>
          <p:nvPr/>
        </p:nvSpPr>
        <p:spPr>
          <a:xfrm>
            <a:off x="4799087" y="429890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g10e8c0bef65_0_2336"/>
          <p:cNvSpPr/>
          <p:nvPr/>
        </p:nvSpPr>
        <p:spPr>
          <a:xfrm>
            <a:off x="4799087" y="426537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g10e8c0bef65_0_2336"/>
          <p:cNvSpPr/>
          <p:nvPr/>
        </p:nvSpPr>
        <p:spPr>
          <a:xfrm>
            <a:off x="4799087" y="423164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g10e8c0bef65_0_2336"/>
          <p:cNvSpPr/>
          <p:nvPr/>
        </p:nvSpPr>
        <p:spPr>
          <a:xfrm>
            <a:off x="4799087" y="4197927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g10e8c0bef65_0_2336"/>
          <p:cNvSpPr/>
          <p:nvPr/>
        </p:nvSpPr>
        <p:spPr>
          <a:xfrm>
            <a:off x="4799087" y="416419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g10e8c0bef65_0_2336"/>
          <p:cNvSpPr/>
          <p:nvPr/>
        </p:nvSpPr>
        <p:spPr>
          <a:xfrm>
            <a:off x="4799087" y="413047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g10e8c0bef65_0_2336"/>
          <p:cNvSpPr/>
          <p:nvPr/>
        </p:nvSpPr>
        <p:spPr>
          <a:xfrm>
            <a:off x="4799087" y="409674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g10e8c0bef65_0_2336"/>
          <p:cNvSpPr/>
          <p:nvPr/>
        </p:nvSpPr>
        <p:spPr>
          <a:xfrm>
            <a:off x="4799087" y="406321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g10e8c0bef65_0_2336"/>
          <p:cNvSpPr/>
          <p:nvPr/>
        </p:nvSpPr>
        <p:spPr>
          <a:xfrm>
            <a:off x="4799087" y="402949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g10e8c0bef65_0_2336"/>
          <p:cNvSpPr/>
          <p:nvPr/>
        </p:nvSpPr>
        <p:spPr>
          <a:xfrm>
            <a:off x="4799087" y="399575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g10e8c0bef65_0_2336"/>
          <p:cNvSpPr/>
          <p:nvPr/>
        </p:nvSpPr>
        <p:spPr>
          <a:xfrm>
            <a:off x="4799087" y="396203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g10e8c0bef65_0_2336"/>
          <p:cNvSpPr/>
          <p:nvPr/>
        </p:nvSpPr>
        <p:spPr>
          <a:xfrm>
            <a:off x="4799087" y="392830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g10e8c0bef65_0_2336"/>
          <p:cNvSpPr/>
          <p:nvPr/>
        </p:nvSpPr>
        <p:spPr>
          <a:xfrm>
            <a:off x="4799087" y="389458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g10e8c0bef65_0_2336"/>
          <p:cNvSpPr/>
          <p:nvPr/>
        </p:nvSpPr>
        <p:spPr>
          <a:xfrm>
            <a:off x="4799087" y="386105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g10e8c0bef65_0_2336"/>
          <p:cNvSpPr/>
          <p:nvPr/>
        </p:nvSpPr>
        <p:spPr>
          <a:xfrm>
            <a:off x="4799087" y="382732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g10e8c0bef65_0_2336"/>
          <p:cNvSpPr/>
          <p:nvPr/>
        </p:nvSpPr>
        <p:spPr>
          <a:xfrm>
            <a:off x="4799087" y="379360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g10e8c0bef65_0_2336"/>
          <p:cNvSpPr/>
          <p:nvPr/>
        </p:nvSpPr>
        <p:spPr>
          <a:xfrm>
            <a:off x="4799087" y="375987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g10e8c0bef65_0_2336"/>
          <p:cNvSpPr/>
          <p:nvPr/>
        </p:nvSpPr>
        <p:spPr>
          <a:xfrm>
            <a:off x="4799087" y="372613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g10e8c0bef65_0_2336"/>
          <p:cNvSpPr/>
          <p:nvPr/>
        </p:nvSpPr>
        <p:spPr>
          <a:xfrm>
            <a:off x="4799087" y="369241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g10e8c0bef65_0_2336"/>
          <p:cNvSpPr/>
          <p:nvPr/>
        </p:nvSpPr>
        <p:spPr>
          <a:xfrm>
            <a:off x="4799087" y="365888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g10e8c0bef65_0_2336"/>
          <p:cNvSpPr/>
          <p:nvPr/>
        </p:nvSpPr>
        <p:spPr>
          <a:xfrm>
            <a:off x="4799087" y="362515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g10e8c0bef65_0_2336"/>
          <p:cNvSpPr/>
          <p:nvPr/>
        </p:nvSpPr>
        <p:spPr>
          <a:xfrm>
            <a:off x="4799087" y="359143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g10e8c0bef65_0_2336"/>
          <p:cNvSpPr/>
          <p:nvPr/>
        </p:nvSpPr>
        <p:spPr>
          <a:xfrm>
            <a:off x="4799087" y="355770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g10e8c0bef65_0_2336"/>
          <p:cNvSpPr/>
          <p:nvPr/>
        </p:nvSpPr>
        <p:spPr>
          <a:xfrm>
            <a:off x="4799087" y="352398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g10e8c0bef65_0_2336"/>
          <p:cNvSpPr/>
          <p:nvPr/>
        </p:nvSpPr>
        <p:spPr>
          <a:xfrm>
            <a:off x="4799087" y="349025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g10e8c0bef65_0_2336"/>
          <p:cNvSpPr/>
          <p:nvPr/>
        </p:nvSpPr>
        <p:spPr>
          <a:xfrm>
            <a:off x="4799087" y="345672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g10e8c0bef65_0_2336"/>
          <p:cNvSpPr/>
          <p:nvPr/>
        </p:nvSpPr>
        <p:spPr>
          <a:xfrm>
            <a:off x="4799087" y="342300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g10e8c0bef65_0_2336"/>
          <p:cNvSpPr/>
          <p:nvPr/>
        </p:nvSpPr>
        <p:spPr>
          <a:xfrm>
            <a:off x="4799087" y="338926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g10e8c0bef65_0_2336"/>
          <p:cNvSpPr/>
          <p:nvPr/>
        </p:nvSpPr>
        <p:spPr>
          <a:xfrm>
            <a:off x="4799087" y="335554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g10e8c0bef65_0_2336"/>
          <p:cNvSpPr/>
          <p:nvPr/>
        </p:nvSpPr>
        <p:spPr>
          <a:xfrm>
            <a:off x="4799087" y="332181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g10e8c0bef65_0_2336"/>
          <p:cNvSpPr/>
          <p:nvPr/>
        </p:nvSpPr>
        <p:spPr>
          <a:xfrm>
            <a:off x="4799087" y="3288082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g10e8c0bef65_0_2336"/>
          <p:cNvSpPr/>
          <p:nvPr/>
        </p:nvSpPr>
        <p:spPr>
          <a:xfrm>
            <a:off x="4799087" y="325455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g10e8c0bef65_0_2336"/>
          <p:cNvSpPr/>
          <p:nvPr/>
        </p:nvSpPr>
        <p:spPr>
          <a:xfrm>
            <a:off x="4799087" y="322083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g10e8c0bef65_0_2336"/>
          <p:cNvSpPr/>
          <p:nvPr/>
        </p:nvSpPr>
        <p:spPr>
          <a:xfrm>
            <a:off x="4799087" y="318710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g10e8c0bef65_0_2336"/>
          <p:cNvSpPr/>
          <p:nvPr/>
        </p:nvSpPr>
        <p:spPr>
          <a:xfrm>
            <a:off x="4799087" y="315338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g10e8c0bef65_0_2336"/>
          <p:cNvSpPr/>
          <p:nvPr/>
        </p:nvSpPr>
        <p:spPr>
          <a:xfrm>
            <a:off x="4799087" y="311964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g10e8c0bef65_0_2336"/>
          <p:cNvSpPr/>
          <p:nvPr/>
        </p:nvSpPr>
        <p:spPr>
          <a:xfrm>
            <a:off x="4799087" y="308611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g10e8c0bef65_0_2336"/>
          <p:cNvSpPr/>
          <p:nvPr/>
        </p:nvSpPr>
        <p:spPr>
          <a:xfrm>
            <a:off x="4799087" y="305239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g10e8c0bef65_0_2336"/>
          <p:cNvSpPr/>
          <p:nvPr/>
        </p:nvSpPr>
        <p:spPr>
          <a:xfrm>
            <a:off x="4799087" y="3018665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g10e8c0bef65_0_2336"/>
          <p:cNvSpPr/>
          <p:nvPr/>
        </p:nvSpPr>
        <p:spPr>
          <a:xfrm>
            <a:off x="4799087" y="298494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g10e8c0bef65_0_2336"/>
          <p:cNvSpPr/>
          <p:nvPr/>
        </p:nvSpPr>
        <p:spPr>
          <a:xfrm>
            <a:off x="4799087" y="295121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g10e8c0bef65_0_2336"/>
          <p:cNvSpPr/>
          <p:nvPr/>
        </p:nvSpPr>
        <p:spPr>
          <a:xfrm>
            <a:off x="4799087" y="2917494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g10e8c0bef65_0_2336"/>
          <p:cNvSpPr/>
          <p:nvPr/>
        </p:nvSpPr>
        <p:spPr>
          <a:xfrm>
            <a:off x="4799087" y="288396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g10e8c0bef65_0_2336"/>
          <p:cNvSpPr/>
          <p:nvPr/>
        </p:nvSpPr>
        <p:spPr>
          <a:xfrm>
            <a:off x="4799087" y="285023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g10e8c0bef65_0_2336"/>
          <p:cNvSpPr/>
          <p:nvPr/>
        </p:nvSpPr>
        <p:spPr>
          <a:xfrm>
            <a:off x="4799087" y="28164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g10e8c0bef65_0_2336"/>
          <p:cNvSpPr/>
          <p:nvPr/>
        </p:nvSpPr>
        <p:spPr>
          <a:xfrm>
            <a:off x="4799087" y="2783757"/>
            <a:ext cx="1460" cy="3155"/>
          </a:xfrm>
          <a:custGeom>
            <a:rect b="b" l="l" r="r" t="t"/>
            <a:pathLst>
              <a:path extrusionOk="0" h="3155" w="1460">
                <a:moveTo>
                  <a:pt x="0" y="315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g10e8c0bef65_0_2336"/>
          <p:cNvSpPr/>
          <p:nvPr/>
        </p:nvSpPr>
        <p:spPr>
          <a:xfrm>
            <a:off x="5909289" y="6051131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g10e8c0bef65_0_2336"/>
          <p:cNvSpPr/>
          <p:nvPr/>
        </p:nvSpPr>
        <p:spPr>
          <a:xfrm>
            <a:off x="5909289" y="60173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g10e8c0bef65_0_2336"/>
          <p:cNvSpPr/>
          <p:nvPr/>
        </p:nvSpPr>
        <p:spPr>
          <a:xfrm>
            <a:off x="5909289" y="598367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g10e8c0bef65_0_2336"/>
          <p:cNvSpPr/>
          <p:nvPr/>
        </p:nvSpPr>
        <p:spPr>
          <a:xfrm>
            <a:off x="5909289" y="594994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g10e8c0bef65_0_2336"/>
          <p:cNvSpPr/>
          <p:nvPr/>
        </p:nvSpPr>
        <p:spPr>
          <a:xfrm>
            <a:off x="5909289" y="591622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g10e8c0bef65_0_2336"/>
          <p:cNvSpPr/>
          <p:nvPr/>
        </p:nvSpPr>
        <p:spPr>
          <a:xfrm>
            <a:off x="5909289" y="5882491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g10e8c0bef65_0_2336"/>
          <p:cNvSpPr/>
          <p:nvPr/>
        </p:nvSpPr>
        <p:spPr>
          <a:xfrm>
            <a:off x="5909289" y="584896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g10e8c0bef65_0_2336"/>
          <p:cNvSpPr/>
          <p:nvPr/>
        </p:nvSpPr>
        <p:spPr>
          <a:xfrm>
            <a:off x="5909289" y="581524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g10e8c0bef65_0_2336"/>
          <p:cNvSpPr/>
          <p:nvPr/>
        </p:nvSpPr>
        <p:spPr>
          <a:xfrm>
            <a:off x="5909289" y="578151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g10e8c0bef65_0_2336"/>
          <p:cNvSpPr/>
          <p:nvPr/>
        </p:nvSpPr>
        <p:spPr>
          <a:xfrm>
            <a:off x="5909289" y="574779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g10e8c0bef65_0_2336"/>
          <p:cNvSpPr/>
          <p:nvPr/>
        </p:nvSpPr>
        <p:spPr>
          <a:xfrm>
            <a:off x="5909289" y="571405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g10e8c0bef65_0_2336"/>
          <p:cNvSpPr/>
          <p:nvPr/>
        </p:nvSpPr>
        <p:spPr>
          <a:xfrm>
            <a:off x="5909289" y="568033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g10e8c0bef65_0_2336"/>
          <p:cNvSpPr/>
          <p:nvPr/>
        </p:nvSpPr>
        <p:spPr>
          <a:xfrm>
            <a:off x="5909289" y="564679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g10e8c0bef65_0_2336"/>
          <p:cNvSpPr/>
          <p:nvPr/>
        </p:nvSpPr>
        <p:spPr>
          <a:xfrm>
            <a:off x="5909289" y="561307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g10e8c0bef65_0_2336"/>
          <p:cNvSpPr/>
          <p:nvPr/>
        </p:nvSpPr>
        <p:spPr>
          <a:xfrm>
            <a:off x="5909289" y="557934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g10e8c0bef65_0_2336"/>
          <p:cNvSpPr/>
          <p:nvPr/>
        </p:nvSpPr>
        <p:spPr>
          <a:xfrm>
            <a:off x="5909289" y="5545622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g10e8c0bef65_0_2336"/>
          <p:cNvSpPr/>
          <p:nvPr/>
        </p:nvSpPr>
        <p:spPr>
          <a:xfrm>
            <a:off x="5909289" y="551188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g10e8c0bef65_0_2336"/>
          <p:cNvSpPr/>
          <p:nvPr/>
        </p:nvSpPr>
        <p:spPr>
          <a:xfrm>
            <a:off x="5909289" y="547817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g10e8c0bef65_0_2336"/>
          <p:cNvSpPr/>
          <p:nvPr/>
        </p:nvSpPr>
        <p:spPr>
          <a:xfrm>
            <a:off x="5909289" y="544464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g10e8c0bef65_0_2336"/>
          <p:cNvSpPr/>
          <p:nvPr/>
        </p:nvSpPr>
        <p:spPr>
          <a:xfrm>
            <a:off x="5909289" y="541090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g10e8c0bef65_0_2336"/>
          <p:cNvSpPr/>
          <p:nvPr/>
        </p:nvSpPr>
        <p:spPr>
          <a:xfrm>
            <a:off x="5909289" y="5377188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g10e8c0bef65_0_2336"/>
          <p:cNvSpPr/>
          <p:nvPr/>
        </p:nvSpPr>
        <p:spPr>
          <a:xfrm>
            <a:off x="5909289" y="534345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g10e8c0bef65_0_2336"/>
          <p:cNvSpPr/>
          <p:nvPr/>
        </p:nvSpPr>
        <p:spPr>
          <a:xfrm>
            <a:off x="5909289" y="5309735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g10e8c0bef65_0_2336"/>
          <p:cNvSpPr/>
          <p:nvPr/>
        </p:nvSpPr>
        <p:spPr>
          <a:xfrm>
            <a:off x="5909289" y="527620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g10e8c0bef65_0_2336"/>
          <p:cNvSpPr/>
          <p:nvPr/>
        </p:nvSpPr>
        <p:spPr>
          <a:xfrm>
            <a:off x="5909289" y="5242472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g10e8c0bef65_0_2336"/>
          <p:cNvSpPr/>
          <p:nvPr/>
        </p:nvSpPr>
        <p:spPr>
          <a:xfrm>
            <a:off x="5909289" y="5208753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g10e8c0bef65_0_2336"/>
          <p:cNvSpPr/>
          <p:nvPr/>
        </p:nvSpPr>
        <p:spPr>
          <a:xfrm>
            <a:off x="5909289" y="517501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g10e8c0bef65_0_2336"/>
          <p:cNvSpPr/>
          <p:nvPr/>
        </p:nvSpPr>
        <p:spPr>
          <a:xfrm>
            <a:off x="5909289" y="514128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g10e8c0bef65_0_2336"/>
          <p:cNvSpPr/>
          <p:nvPr/>
        </p:nvSpPr>
        <p:spPr>
          <a:xfrm>
            <a:off x="5909289" y="510756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g10e8c0bef65_0_2336"/>
          <p:cNvSpPr/>
          <p:nvPr/>
        </p:nvSpPr>
        <p:spPr>
          <a:xfrm>
            <a:off x="5909289" y="507403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g10e8c0bef65_0_2336"/>
          <p:cNvSpPr/>
          <p:nvPr/>
        </p:nvSpPr>
        <p:spPr>
          <a:xfrm>
            <a:off x="5909289" y="504030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g10e8c0bef65_0_2336"/>
          <p:cNvSpPr/>
          <p:nvPr/>
        </p:nvSpPr>
        <p:spPr>
          <a:xfrm>
            <a:off x="5909289" y="500658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g10e8c0bef65_0_2336"/>
          <p:cNvSpPr/>
          <p:nvPr/>
        </p:nvSpPr>
        <p:spPr>
          <a:xfrm>
            <a:off x="5909289" y="497285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g10e8c0bef65_0_2336"/>
          <p:cNvSpPr/>
          <p:nvPr/>
        </p:nvSpPr>
        <p:spPr>
          <a:xfrm>
            <a:off x="5909289" y="493913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g10e8c0bef65_0_2336"/>
          <p:cNvSpPr/>
          <p:nvPr/>
        </p:nvSpPr>
        <p:spPr>
          <a:xfrm>
            <a:off x="5909289" y="4905399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g10e8c0bef65_0_2336"/>
          <p:cNvSpPr/>
          <p:nvPr/>
        </p:nvSpPr>
        <p:spPr>
          <a:xfrm>
            <a:off x="5909289" y="487186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g10e8c0bef65_0_2336"/>
          <p:cNvSpPr/>
          <p:nvPr/>
        </p:nvSpPr>
        <p:spPr>
          <a:xfrm>
            <a:off x="5909289" y="4838150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g10e8c0bef65_0_2336"/>
          <p:cNvSpPr/>
          <p:nvPr/>
        </p:nvSpPr>
        <p:spPr>
          <a:xfrm>
            <a:off x="5909289" y="480441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g10e8c0bef65_0_2336"/>
          <p:cNvSpPr/>
          <p:nvPr/>
        </p:nvSpPr>
        <p:spPr>
          <a:xfrm>
            <a:off x="5909289" y="477069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g10e8c0bef65_0_2336"/>
          <p:cNvSpPr/>
          <p:nvPr/>
        </p:nvSpPr>
        <p:spPr>
          <a:xfrm>
            <a:off x="5909289" y="473696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g10e8c0bef65_0_2336"/>
          <p:cNvSpPr/>
          <p:nvPr/>
        </p:nvSpPr>
        <p:spPr>
          <a:xfrm>
            <a:off x="5909289" y="470323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g10e8c0bef65_0_2336"/>
          <p:cNvSpPr/>
          <p:nvPr/>
        </p:nvSpPr>
        <p:spPr>
          <a:xfrm>
            <a:off x="5909289" y="466970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g10e8c0bef65_0_2336"/>
          <p:cNvSpPr/>
          <p:nvPr/>
        </p:nvSpPr>
        <p:spPr>
          <a:xfrm>
            <a:off x="5909289" y="463598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g10e8c0bef65_0_2336"/>
          <p:cNvSpPr/>
          <p:nvPr/>
        </p:nvSpPr>
        <p:spPr>
          <a:xfrm>
            <a:off x="5909289" y="460224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g10e8c0bef65_0_2336"/>
          <p:cNvSpPr/>
          <p:nvPr/>
        </p:nvSpPr>
        <p:spPr>
          <a:xfrm>
            <a:off x="5909289" y="456852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g10e8c0bef65_0_2336"/>
          <p:cNvSpPr/>
          <p:nvPr/>
        </p:nvSpPr>
        <p:spPr>
          <a:xfrm>
            <a:off x="5909289" y="453479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g10e8c0bef65_0_2336"/>
          <p:cNvSpPr/>
          <p:nvPr/>
        </p:nvSpPr>
        <p:spPr>
          <a:xfrm>
            <a:off x="5909289" y="450107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g10e8c0bef65_0_2336"/>
          <p:cNvSpPr/>
          <p:nvPr/>
        </p:nvSpPr>
        <p:spPr>
          <a:xfrm>
            <a:off x="5909289" y="4467548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g10e8c0bef65_0_2336"/>
          <p:cNvSpPr/>
          <p:nvPr/>
        </p:nvSpPr>
        <p:spPr>
          <a:xfrm>
            <a:off x="5909289" y="443381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g10e8c0bef65_0_2336"/>
          <p:cNvSpPr/>
          <p:nvPr/>
        </p:nvSpPr>
        <p:spPr>
          <a:xfrm>
            <a:off x="5909289" y="4400095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g10e8c0bef65_0_2336"/>
          <p:cNvSpPr/>
          <p:nvPr/>
        </p:nvSpPr>
        <p:spPr>
          <a:xfrm>
            <a:off x="5909289" y="436636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g10e8c0bef65_0_2336"/>
          <p:cNvSpPr/>
          <p:nvPr/>
        </p:nvSpPr>
        <p:spPr>
          <a:xfrm>
            <a:off x="5909289" y="433264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g10e8c0bef65_0_2336"/>
          <p:cNvSpPr/>
          <p:nvPr/>
        </p:nvSpPr>
        <p:spPr>
          <a:xfrm>
            <a:off x="5909289" y="429890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g10e8c0bef65_0_2336"/>
          <p:cNvSpPr/>
          <p:nvPr/>
        </p:nvSpPr>
        <p:spPr>
          <a:xfrm>
            <a:off x="5909289" y="4265379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g10e8c0bef65_0_2336"/>
          <p:cNvSpPr/>
          <p:nvPr/>
        </p:nvSpPr>
        <p:spPr>
          <a:xfrm>
            <a:off x="5909289" y="423164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1" name="Google Shape;2261;g10e8c0bef65_0_2336"/>
          <p:cNvSpPr/>
          <p:nvPr/>
        </p:nvSpPr>
        <p:spPr>
          <a:xfrm>
            <a:off x="5909289" y="4197927"/>
            <a:ext cx="1460" cy="4134"/>
          </a:xfrm>
          <a:custGeom>
            <a:rect b="b" l="l" r="r" t="t"/>
            <a:pathLst>
              <a:path extrusionOk="0" h="4134" w="1460">
                <a:moveTo>
                  <a:pt x="0" y="4134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2" name="Google Shape;2262;g10e8c0bef65_0_2336"/>
          <p:cNvSpPr/>
          <p:nvPr/>
        </p:nvSpPr>
        <p:spPr>
          <a:xfrm>
            <a:off x="5909289" y="416419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g10e8c0bef65_0_2336"/>
          <p:cNvSpPr/>
          <p:nvPr/>
        </p:nvSpPr>
        <p:spPr>
          <a:xfrm>
            <a:off x="5909289" y="413047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g10e8c0bef65_0_2336"/>
          <p:cNvSpPr/>
          <p:nvPr/>
        </p:nvSpPr>
        <p:spPr>
          <a:xfrm>
            <a:off x="5909289" y="409674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g10e8c0bef65_0_2336"/>
          <p:cNvSpPr/>
          <p:nvPr/>
        </p:nvSpPr>
        <p:spPr>
          <a:xfrm>
            <a:off x="5909289" y="406321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g10e8c0bef65_0_2336"/>
          <p:cNvSpPr/>
          <p:nvPr/>
        </p:nvSpPr>
        <p:spPr>
          <a:xfrm>
            <a:off x="5909289" y="402949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g10e8c0bef65_0_2336"/>
          <p:cNvSpPr/>
          <p:nvPr/>
        </p:nvSpPr>
        <p:spPr>
          <a:xfrm>
            <a:off x="5909289" y="399575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g10e8c0bef65_0_2336"/>
          <p:cNvSpPr/>
          <p:nvPr/>
        </p:nvSpPr>
        <p:spPr>
          <a:xfrm>
            <a:off x="5909289" y="396203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g10e8c0bef65_0_2336"/>
          <p:cNvSpPr/>
          <p:nvPr/>
        </p:nvSpPr>
        <p:spPr>
          <a:xfrm>
            <a:off x="5909289" y="392830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g10e8c0bef65_0_2336"/>
          <p:cNvSpPr/>
          <p:nvPr/>
        </p:nvSpPr>
        <p:spPr>
          <a:xfrm>
            <a:off x="5909289" y="389458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g10e8c0bef65_0_2336"/>
          <p:cNvSpPr/>
          <p:nvPr/>
        </p:nvSpPr>
        <p:spPr>
          <a:xfrm>
            <a:off x="5909289" y="386105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g10e8c0bef65_0_2336"/>
          <p:cNvSpPr/>
          <p:nvPr/>
        </p:nvSpPr>
        <p:spPr>
          <a:xfrm>
            <a:off x="5909289" y="3827324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10e8c0bef65_0_2336"/>
          <p:cNvSpPr/>
          <p:nvPr/>
        </p:nvSpPr>
        <p:spPr>
          <a:xfrm>
            <a:off x="5909289" y="379360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10e8c0bef65_0_2336"/>
          <p:cNvSpPr/>
          <p:nvPr/>
        </p:nvSpPr>
        <p:spPr>
          <a:xfrm>
            <a:off x="5909289" y="375987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10e8c0bef65_0_2336"/>
          <p:cNvSpPr/>
          <p:nvPr/>
        </p:nvSpPr>
        <p:spPr>
          <a:xfrm>
            <a:off x="5909289" y="372613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10e8c0bef65_0_2336"/>
          <p:cNvSpPr/>
          <p:nvPr/>
        </p:nvSpPr>
        <p:spPr>
          <a:xfrm>
            <a:off x="5909289" y="3692418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g10e8c0bef65_0_2336"/>
          <p:cNvSpPr/>
          <p:nvPr/>
        </p:nvSpPr>
        <p:spPr>
          <a:xfrm>
            <a:off x="5909289" y="365888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g10e8c0bef65_0_2336"/>
          <p:cNvSpPr/>
          <p:nvPr/>
        </p:nvSpPr>
        <p:spPr>
          <a:xfrm>
            <a:off x="5909289" y="362515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g10e8c0bef65_0_2336"/>
          <p:cNvSpPr/>
          <p:nvPr/>
        </p:nvSpPr>
        <p:spPr>
          <a:xfrm>
            <a:off x="5909289" y="3591437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g10e8c0bef65_0_2336"/>
          <p:cNvSpPr/>
          <p:nvPr/>
        </p:nvSpPr>
        <p:spPr>
          <a:xfrm>
            <a:off x="5909289" y="355770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g10e8c0bef65_0_2336"/>
          <p:cNvSpPr/>
          <p:nvPr/>
        </p:nvSpPr>
        <p:spPr>
          <a:xfrm>
            <a:off x="5909289" y="352398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g10e8c0bef65_0_2336"/>
          <p:cNvSpPr/>
          <p:nvPr/>
        </p:nvSpPr>
        <p:spPr>
          <a:xfrm>
            <a:off x="5909289" y="3490250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g10e8c0bef65_0_2336"/>
          <p:cNvSpPr/>
          <p:nvPr/>
        </p:nvSpPr>
        <p:spPr>
          <a:xfrm>
            <a:off x="5909289" y="345672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10e8c0bef65_0_2336"/>
          <p:cNvSpPr/>
          <p:nvPr/>
        </p:nvSpPr>
        <p:spPr>
          <a:xfrm>
            <a:off x="5909289" y="3423002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10e8c0bef65_0_2336"/>
          <p:cNvSpPr/>
          <p:nvPr/>
        </p:nvSpPr>
        <p:spPr>
          <a:xfrm>
            <a:off x="5909289" y="338926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10e8c0bef65_0_2336"/>
          <p:cNvSpPr/>
          <p:nvPr/>
        </p:nvSpPr>
        <p:spPr>
          <a:xfrm>
            <a:off x="5909289" y="335554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g10e8c0bef65_0_2336"/>
          <p:cNvSpPr/>
          <p:nvPr/>
        </p:nvSpPr>
        <p:spPr>
          <a:xfrm>
            <a:off x="5909289" y="3321816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g10e8c0bef65_0_2336"/>
          <p:cNvSpPr/>
          <p:nvPr/>
        </p:nvSpPr>
        <p:spPr>
          <a:xfrm>
            <a:off x="5909289" y="3288082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g10e8c0bef65_0_2336"/>
          <p:cNvSpPr/>
          <p:nvPr/>
        </p:nvSpPr>
        <p:spPr>
          <a:xfrm>
            <a:off x="5909289" y="325455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g10e8c0bef65_0_2336"/>
          <p:cNvSpPr/>
          <p:nvPr/>
        </p:nvSpPr>
        <p:spPr>
          <a:xfrm>
            <a:off x="5909289" y="3220834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g10e8c0bef65_0_2336"/>
          <p:cNvSpPr/>
          <p:nvPr/>
        </p:nvSpPr>
        <p:spPr>
          <a:xfrm>
            <a:off x="5909289" y="3187100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g10e8c0bef65_0_2336"/>
          <p:cNvSpPr/>
          <p:nvPr/>
        </p:nvSpPr>
        <p:spPr>
          <a:xfrm>
            <a:off x="5909289" y="3153381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g10e8c0bef65_0_2336"/>
          <p:cNvSpPr/>
          <p:nvPr/>
        </p:nvSpPr>
        <p:spPr>
          <a:xfrm>
            <a:off x="5909289" y="3119647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10e8c0bef65_0_2336"/>
          <p:cNvSpPr/>
          <p:nvPr/>
        </p:nvSpPr>
        <p:spPr>
          <a:xfrm>
            <a:off x="5909289" y="3086118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10e8c0bef65_0_2336"/>
          <p:cNvSpPr/>
          <p:nvPr/>
        </p:nvSpPr>
        <p:spPr>
          <a:xfrm>
            <a:off x="5909289" y="3052399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g10e8c0bef65_0_2336"/>
          <p:cNvSpPr/>
          <p:nvPr/>
        </p:nvSpPr>
        <p:spPr>
          <a:xfrm>
            <a:off x="5909289" y="3018665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g10e8c0bef65_0_2336"/>
          <p:cNvSpPr/>
          <p:nvPr/>
        </p:nvSpPr>
        <p:spPr>
          <a:xfrm>
            <a:off x="5909289" y="2984946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g10e8c0bef65_0_2336"/>
          <p:cNvSpPr/>
          <p:nvPr/>
        </p:nvSpPr>
        <p:spPr>
          <a:xfrm>
            <a:off x="5909289" y="2951213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g10e8c0bef65_0_2336"/>
          <p:cNvSpPr/>
          <p:nvPr/>
        </p:nvSpPr>
        <p:spPr>
          <a:xfrm>
            <a:off x="5909289" y="2917494"/>
            <a:ext cx="1460" cy="4339"/>
          </a:xfrm>
          <a:custGeom>
            <a:rect b="b" l="l" r="r" t="t"/>
            <a:pathLst>
              <a:path extrusionOk="0" h="4339" w="1460">
                <a:moveTo>
                  <a:pt x="0" y="433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g10e8c0bef65_0_2336"/>
          <p:cNvSpPr/>
          <p:nvPr/>
        </p:nvSpPr>
        <p:spPr>
          <a:xfrm>
            <a:off x="5909289" y="2883965"/>
            <a:ext cx="1460" cy="4134"/>
          </a:xfrm>
          <a:custGeom>
            <a:rect b="b" l="l" r="r" t="t"/>
            <a:pathLst>
              <a:path extrusionOk="0" h="4134" w="1460">
                <a:moveTo>
                  <a:pt x="0" y="4135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g10e8c0bef65_0_2336"/>
          <p:cNvSpPr/>
          <p:nvPr/>
        </p:nvSpPr>
        <p:spPr>
          <a:xfrm>
            <a:off x="5909289" y="2850231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g10e8c0bef65_0_2336"/>
          <p:cNvSpPr/>
          <p:nvPr/>
        </p:nvSpPr>
        <p:spPr>
          <a:xfrm>
            <a:off x="5909289" y="2816497"/>
            <a:ext cx="1460" cy="4149"/>
          </a:xfrm>
          <a:custGeom>
            <a:rect b="b" l="l" r="r" t="t"/>
            <a:pathLst>
              <a:path extrusionOk="0" h="4149" w="1460">
                <a:moveTo>
                  <a:pt x="0" y="414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10e8c0bef65_0_2336"/>
          <p:cNvSpPr/>
          <p:nvPr/>
        </p:nvSpPr>
        <p:spPr>
          <a:xfrm>
            <a:off x="5909289" y="2783757"/>
            <a:ext cx="1460" cy="3155"/>
          </a:xfrm>
          <a:custGeom>
            <a:rect b="b" l="l" r="r" t="t"/>
            <a:pathLst>
              <a:path extrusionOk="0" h="3155" w="1460">
                <a:moveTo>
                  <a:pt x="0" y="315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10e8c0bef65_0_2336"/>
          <p:cNvSpPr/>
          <p:nvPr/>
        </p:nvSpPr>
        <p:spPr>
          <a:xfrm>
            <a:off x="1468059" y="5595120"/>
            <a:ext cx="1574875" cy="260738"/>
          </a:xfrm>
          <a:custGeom>
            <a:rect b="b" l="l" r="r" t="t"/>
            <a:pathLst>
              <a:path extrusionOk="0" h="260738" w="1574875">
                <a:moveTo>
                  <a:pt x="0" y="0"/>
                </a:moveTo>
                <a:lnTo>
                  <a:pt x="1574876" y="0"/>
                </a:lnTo>
                <a:lnTo>
                  <a:pt x="1574876" y="260738"/>
                </a:lnTo>
                <a:lnTo>
                  <a:pt x="0" y="26073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10e8c0bef65_0_2336"/>
          <p:cNvSpPr/>
          <p:nvPr/>
        </p:nvSpPr>
        <p:spPr>
          <a:xfrm>
            <a:off x="1468059" y="5595120"/>
            <a:ext cx="1574875" cy="260738"/>
          </a:xfrm>
          <a:custGeom>
            <a:rect b="b" l="l" r="r" t="t"/>
            <a:pathLst>
              <a:path extrusionOk="0" h="260738" w="1574875">
                <a:moveTo>
                  <a:pt x="0" y="0"/>
                </a:moveTo>
                <a:lnTo>
                  <a:pt x="1574876" y="0"/>
                </a:lnTo>
                <a:lnTo>
                  <a:pt x="1574876" y="260738"/>
                </a:lnTo>
                <a:lnTo>
                  <a:pt x="0" y="2607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g10e8c0bef65_0_2336"/>
          <p:cNvSpPr/>
          <p:nvPr/>
        </p:nvSpPr>
        <p:spPr>
          <a:xfrm>
            <a:off x="1468059" y="5159825"/>
            <a:ext cx="3133987" cy="260738"/>
          </a:xfrm>
          <a:custGeom>
            <a:rect b="b" l="l" r="r" t="t"/>
            <a:pathLst>
              <a:path extrusionOk="0" h="260738" w="3133987">
                <a:moveTo>
                  <a:pt x="0" y="0"/>
                </a:moveTo>
                <a:lnTo>
                  <a:pt x="3133988" y="0"/>
                </a:lnTo>
                <a:lnTo>
                  <a:pt x="3133988" y="260738"/>
                </a:lnTo>
                <a:lnTo>
                  <a:pt x="0" y="26073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g10e8c0bef65_0_2336"/>
          <p:cNvSpPr/>
          <p:nvPr/>
        </p:nvSpPr>
        <p:spPr>
          <a:xfrm>
            <a:off x="1468059" y="5159825"/>
            <a:ext cx="3133987" cy="260738"/>
          </a:xfrm>
          <a:custGeom>
            <a:rect b="b" l="l" r="r" t="t"/>
            <a:pathLst>
              <a:path extrusionOk="0" h="260738" w="3133987">
                <a:moveTo>
                  <a:pt x="0" y="0"/>
                </a:moveTo>
                <a:lnTo>
                  <a:pt x="3133988" y="0"/>
                </a:lnTo>
                <a:lnTo>
                  <a:pt x="3133988" y="260738"/>
                </a:lnTo>
                <a:lnTo>
                  <a:pt x="0" y="2607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g10e8c0bef65_0_2336"/>
          <p:cNvSpPr/>
          <p:nvPr/>
        </p:nvSpPr>
        <p:spPr>
          <a:xfrm>
            <a:off x="1468059" y="4724546"/>
            <a:ext cx="1922599" cy="260548"/>
          </a:xfrm>
          <a:custGeom>
            <a:rect b="b" l="l" r="r" t="t"/>
            <a:pathLst>
              <a:path extrusionOk="0" h="260548" w="1922599">
                <a:moveTo>
                  <a:pt x="0" y="0"/>
                </a:moveTo>
                <a:lnTo>
                  <a:pt x="1922600" y="0"/>
                </a:lnTo>
                <a:lnTo>
                  <a:pt x="1922600" y="260548"/>
                </a:lnTo>
                <a:lnTo>
                  <a:pt x="0" y="26054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g10e8c0bef65_0_2336"/>
          <p:cNvSpPr/>
          <p:nvPr/>
        </p:nvSpPr>
        <p:spPr>
          <a:xfrm>
            <a:off x="1468059" y="4724546"/>
            <a:ext cx="1922599" cy="260548"/>
          </a:xfrm>
          <a:custGeom>
            <a:rect b="b" l="l" r="r" t="t"/>
            <a:pathLst>
              <a:path extrusionOk="0" h="260548" w="1922599">
                <a:moveTo>
                  <a:pt x="0" y="0"/>
                </a:moveTo>
                <a:lnTo>
                  <a:pt x="1922600" y="0"/>
                </a:lnTo>
                <a:lnTo>
                  <a:pt x="1922600" y="260548"/>
                </a:lnTo>
                <a:lnTo>
                  <a:pt x="0" y="26054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g10e8c0bef65_0_2336"/>
          <p:cNvSpPr/>
          <p:nvPr/>
        </p:nvSpPr>
        <p:spPr>
          <a:xfrm>
            <a:off x="1468059" y="4289047"/>
            <a:ext cx="2405609" cy="260738"/>
          </a:xfrm>
          <a:custGeom>
            <a:rect b="b" l="l" r="r" t="t"/>
            <a:pathLst>
              <a:path extrusionOk="0" h="260738" w="2405609">
                <a:moveTo>
                  <a:pt x="0" y="0"/>
                </a:moveTo>
                <a:lnTo>
                  <a:pt x="2405609" y="0"/>
                </a:lnTo>
                <a:lnTo>
                  <a:pt x="2405609" y="260738"/>
                </a:lnTo>
                <a:lnTo>
                  <a:pt x="0" y="26073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g10e8c0bef65_0_2336"/>
          <p:cNvSpPr/>
          <p:nvPr/>
        </p:nvSpPr>
        <p:spPr>
          <a:xfrm>
            <a:off x="1468059" y="4289047"/>
            <a:ext cx="2405609" cy="260738"/>
          </a:xfrm>
          <a:custGeom>
            <a:rect b="b" l="l" r="r" t="t"/>
            <a:pathLst>
              <a:path extrusionOk="0" h="260738" w="2405609">
                <a:moveTo>
                  <a:pt x="0" y="0"/>
                </a:moveTo>
                <a:lnTo>
                  <a:pt x="2405609" y="0"/>
                </a:lnTo>
                <a:lnTo>
                  <a:pt x="2405609" y="260738"/>
                </a:lnTo>
                <a:lnTo>
                  <a:pt x="0" y="2607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g10e8c0bef65_0_2336"/>
          <p:cNvSpPr/>
          <p:nvPr/>
        </p:nvSpPr>
        <p:spPr>
          <a:xfrm>
            <a:off x="1468059" y="3853753"/>
            <a:ext cx="2260856" cy="260738"/>
          </a:xfrm>
          <a:custGeom>
            <a:rect b="b" l="l" r="r" t="t"/>
            <a:pathLst>
              <a:path extrusionOk="0" h="260738" w="2260856">
                <a:moveTo>
                  <a:pt x="0" y="0"/>
                </a:moveTo>
                <a:lnTo>
                  <a:pt x="2260857" y="0"/>
                </a:lnTo>
                <a:lnTo>
                  <a:pt x="2260857" y="260738"/>
                </a:lnTo>
                <a:lnTo>
                  <a:pt x="0" y="26073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g10e8c0bef65_0_2336"/>
          <p:cNvSpPr/>
          <p:nvPr/>
        </p:nvSpPr>
        <p:spPr>
          <a:xfrm>
            <a:off x="1468059" y="3853753"/>
            <a:ext cx="2260856" cy="260738"/>
          </a:xfrm>
          <a:custGeom>
            <a:rect b="b" l="l" r="r" t="t"/>
            <a:pathLst>
              <a:path extrusionOk="0" h="260738" w="2260856">
                <a:moveTo>
                  <a:pt x="0" y="0"/>
                </a:moveTo>
                <a:lnTo>
                  <a:pt x="2260857" y="0"/>
                </a:lnTo>
                <a:lnTo>
                  <a:pt x="2260857" y="260738"/>
                </a:lnTo>
                <a:lnTo>
                  <a:pt x="0" y="2607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g10e8c0bef65_0_2336"/>
          <p:cNvSpPr/>
          <p:nvPr/>
        </p:nvSpPr>
        <p:spPr>
          <a:xfrm>
            <a:off x="1468059" y="3418458"/>
            <a:ext cx="3965510" cy="260738"/>
          </a:xfrm>
          <a:custGeom>
            <a:rect b="b" l="l" r="r" t="t"/>
            <a:pathLst>
              <a:path extrusionOk="0" h="260738" w="3965510">
                <a:moveTo>
                  <a:pt x="0" y="0"/>
                </a:moveTo>
                <a:lnTo>
                  <a:pt x="3965510" y="0"/>
                </a:lnTo>
                <a:lnTo>
                  <a:pt x="3965510" y="260738"/>
                </a:lnTo>
                <a:lnTo>
                  <a:pt x="0" y="26073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g10e8c0bef65_0_2336"/>
          <p:cNvSpPr/>
          <p:nvPr/>
        </p:nvSpPr>
        <p:spPr>
          <a:xfrm>
            <a:off x="1468059" y="3418458"/>
            <a:ext cx="3965510" cy="260738"/>
          </a:xfrm>
          <a:custGeom>
            <a:rect b="b" l="l" r="r" t="t"/>
            <a:pathLst>
              <a:path extrusionOk="0" h="260738" w="3965510">
                <a:moveTo>
                  <a:pt x="0" y="0"/>
                </a:moveTo>
                <a:lnTo>
                  <a:pt x="3965510" y="0"/>
                </a:lnTo>
                <a:lnTo>
                  <a:pt x="3965510" y="260738"/>
                </a:lnTo>
                <a:lnTo>
                  <a:pt x="0" y="26073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10e8c0bef65_0_2336"/>
          <p:cNvSpPr/>
          <p:nvPr/>
        </p:nvSpPr>
        <p:spPr>
          <a:xfrm>
            <a:off x="1468059" y="2983164"/>
            <a:ext cx="2882716" cy="260548"/>
          </a:xfrm>
          <a:custGeom>
            <a:rect b="b" l="l" r="r" t="t"/>
            <a:pathLst>
              <a:path extrusionOk="0" h="260548" w="2882716">
                <a:moveTo>
                  <a:pt x="0" y="0"/>
                </a:moveTo>
                <a:lnTo>
                  <a:pt x="2882717" y="0"/>
                </a:lnTo>
                <a:lnTo>
                  <a:pt x="2882717" y="260548"/>
                </a:lnTo>
                <a:lnTo>
                  <a:pt x="0" y="260548"/>
                </a:lnTo>
                <a:close/>
              </a:path>
            </a:pathLst>
          </a:custGeom>
          <a:solidFill>
            <a:srgbClr val="485F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g10e8c0bef65_0_2336"/>
          <p:cNvSpPr/>
          <p:nvPr/>
        </p:nvSpPr>
        <p:spPr>
          <a:xfrm>
            <a:off x="1468059" y="2983164"/>
            <a:ext cx="2882716" cy="260548"/>
          </a:xfrm>
          <a:custGeom>
            <a:rect b="b" l="l" r="r" t="t"/>
            <a:pathLst>
              <a:path extrusionOk="0" h="260548" w="2882716">
                <a:moveTo>
                  <a:pt x="0" y="0"/>
                </a:moveTo>
                <a:lnTo>
                  <a:pt x="2882717" y="0"/>
                </a:lnTo>
                <a:lnTo>
                  <a:pt x="2882717" y="260548"/>
                </a:lnTo>
                <a:lnTo>
                  <a:pt x="0" y="260548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g10e8c0bef65_0_2336"/>
          <p:cNvSpPr/>
          <p:nvPr/>
        </p:nvSpPr>
        <p:spPr>
          <a:xfrm>
            <a:off x="1468059" y="6055265"/>
            <a:ext cx="1460" cy="58380"/>
          </a:xfrm>
          <a:custGeom>
            <a:rect b="b" l="l" r="r" t="t"/>
            <a:pathLst>
              <a:path extrusionOk="0" h="58380" w="1460">
                <a:moveTo>
                  <a:pt x="0" y="0"/>
                </a:moveTo>
                <a:lnTo>
                  <a:pt x="0" y="5838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g10e8c0bef65_0_2336"/>
          <p:cNvSpPr txBox="1"/>
          <p:nvPr/>
        </p:nvSpPr>
        <p:spPr>
          <a:xfrm>
            <a:off x="1344478" y="6073564"/>
            <a:ext cx="2649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0</a:t>
            </a:r>
            <a:endParaRPr/>
          </a:p>
        </p:txBody>
      </p:sp>
      <p:sp>
        <p:nvSpPr>
          <p:cNvPr id="2320" name="Google Shape;2320;g10e8c0bef65_0_2336"/>
          <p:cNvSpPr/>
          <p:nvPr/>
        </p:nvSpPr>
        <p:spPr>
          <a:xfrm>
            <a:off x="2578465" y="6055265"/>
            <a:ext cx="1460" cy="58380"/>
          </a:xfrm>
          <a:custGeom>
            <a:rect b="b" l="l" r="r" t="t"/>
            <a:pathLst>
              <a:path extrusionOk="0" h="58380" w="1460">
                <a:moveTo>
                  <a:pt x="0" y="0"/>
                </a:moveTo>
                <a:lnTo>
                  <a:pt x="0" y="5838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g10e8c0bef65_0_2336"/>
          <p:cNvSpPr txBox="1"/>
          <p:nvPr/>
        </p:nvSpPr>
        <p:spPr>
          <a:xfrm>
            <a:off x="2454884" y="6073564"/>
            <a:ext cx="2568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r>
            <a:endParaRPr/>
          </a:p>
        </p:txBody>
      </p:sp>
      <p:sp>
        <p:nvSpPr>
          <p:cNvPr id="2322" name="Google Shape;2322;g10e8c0bef65_0_2336"/>
          <p:cNvSpPr/>
          <p:nvPr/>
        </p:nvSpPr>
        <p:spPr>
          <a:xfrm>
            <a:off x="3688667" y="6055265"/>
            <a:ext cx="1460" cy="58380"/>
          </a:xfrm>
          <a:custGeom>
            <a:rect b="b" l="l" r="r" t="t"/>
            <a:pathLst>
              <a:path extrusionOk="0" h="58380" w="1460">
                <a:moveTo>
                  <a:pt x="0" y="0"/>
                </a:moveTo>
                <a:lnTo>
                  <a:pt x="0" y="5838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10e8c0bef65_0_2336"/>
          <p:cNvSpPr txBox="1"/>
          <p:nvPr/>
        </p:nvSpPr>
        <p:spPr>
          <a:xfrm>
            <a:off x="3565086" y="6073564"/>
            <a:ext cx="2649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4</a:t>
            </a:r>
            <a:endParaRPr/>
          </a:p>
        </p:txBody>
      </p:sp>
      <p:sp>
        <p:nvSpPr>
          <p:cNvPr id="2324" name="Google Shape;2324;g10e8c0bef65_0_2336"/>
          <p:cNvSpPr/>
          <p:nvPr/>
        </p:nvSpPr>
        <p:spPr>
          <a:xfrm>
            <a:off x="4799087" y="6055265"/>
            <a:ext cx="1460" cy="58380"/>
          </a:xfrm>
          <a:custGeom>
            <a:rect b="b" l="l" r="r" t="t"/>
            <a:pathLst>
              <a:path extrusionOk="0" h="58380" w="1460">
                <a:moveTo>
                  <a:pt x="0" y="0"/>
                </a:moveTo>
                <a:lnTo>
                  <a:pt x="0" y="5838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10e8c0bef65_0_2336"/>
          <p:cNvSpPr txBox="1"/>
          <p:nvPr/>
        </p:nvSpPr>
        <p:spPr>
          <a:xfrm>
            <a:off x="4675506" y="6073564"/>
            <a:ext cx="2649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6</a:t>
            </a:r>
            <a:endParaRPr/>
          </a:p>
        </p:txBody>
      </p:sp>
      <p:sp>
        <p:nvSpPr>
          <p:cNvPr id="2326" name="Google Shape;2326;g10e8c0bef65_0_2336"/>
          <p:cNvSpPr/>
          <p:nvPr/>
        </p:nvSpPr>
        <p:spPr>
          <a:xfrm>
            <a:off x="5909289" y="6055265"/>
            <a:ext cx="1460" cy="58380"/>
          </a:xfrm>
          <a:custGeom>
            <a:rect b="b" l="l" r="r" t="t"/>
            <a:pathLst>
              <a:path extrusionOk="0" h="58380" w="1460">
                <a:moveTo>
                  <a:pt x="0" y="0"/>
                </a:moveTo>
                <a:lnTo>
                  <a:pt x="0" y="5838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10e8c0bef65_0_2336"/>
          <p:cNvSpPr txBox="1"/>
          <p:nvPr/>
        </p:nvSpPr>
        <p:spPr>
          <a:xfrm>
            <a:off x="5785707" y="6073564"/>
            <a:ext cx="260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8</a:t>
            </a:r>
            <a:endParaRPr/>
          </a:p>
        </p:txBody>
      </p:sp>
      <p:sp>
        <p:nvSpPr>
          <p:cNvPr id="2328" name="Google Shape;2328;g10e8c0bef65_0_2336"/>
          <p:cNvSpPr/>
          <p:nvPr/>
        </p:nvSpPr>
        <p:spPr>
          <a:xfrm>
            <a:off x="1468059" y="6055265"/>
            <a:ext cx="4441229" cy="1460"/>
          </a:xfrm>
          <a:custGeom>
            <a:rect b="b" l="l" r="r" t="t"/>
            <a:pathLst>
              <a:path extrusionOk="0" h="1460" w="4441229">
                <a:moveTo>
                  <a:pt x="0" y="0"/>
                </a:moveTo>
                <a:lnTo>
                  <a:pt x="444123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g10e8c0bef65_0_2336"/>
          <p:cNvSpPr txBox="1"/>
          <p:nvPr/>
        </p:nvSpPr>
        <p:spPr>
          <a:xfrm>
            <a:off x="235398" y="5461313"/>
            <a:ext cx="1247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Kirchen/</a:t>
            </a:r>
            <a:endParaRPr sz="95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religiöse Vereinigungen</a:t>
            </a:r>
            <a:endParaRPr sz="950"/>
          </a:p>
        </p:txBody>
      </p:sp>
      <p:sp>
        <p:nvSpPr>
          <p:cNvPr id="2330" name="Google Shape;2330;g10e8c0bef65_0_2336"/>
          <p:cNvSpPr txBox="1"/>
          <p:nvPr/>
        </p:nvSpPr>
        <p:spPr>
          <a:xfrm>
            <a:off x="590449" y="5104068"/>
            <a:ext cx="86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Soziale Dienste</a:t>
            </a:r>
            <a:endParaRPr sz="950"/>
          </a:p>
        </p:txBody>
      </p:sp>
      <p:sp>
        <p:nvSpPr>
          <p:cNvPr id="2331" name="Google Shape;2331;g10e8c0bef65_0_2336"/>
          <p:cNvSpPr txBox="1"/>
          <p:nvPr/>
        </p:nvSpPr>
        <p:spPr>
          <a:xfrm>
            <a:off x="392149" y="4668774"/>
            <a:ext cx="109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Freizeit/</a:t>
            </a:r>
            <a:b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Geselligkeit</a:t>
            </a:r>
            <a:endParaRPr sz="950"/>
          </a:p>
        </p:txBody>
      </p:sp>
      <p:sp>
        <p:nvSpPr>
          <p:cNvPr id="2332" name="Google Shape;2332;g10e8c0bef65_0_2336"/>
          <p:cNvSpPr txBox="1"/>
          <p:nvPr/>
        </p:nvSpPr>
        <p:spPr>
          <a:xfrm>
            <a:off x="630286" y="4221044"/>
            <a:ext cx="84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Kultur/</a:t>
            </a:r>
            <a:b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Medien</a:t>
            </a:r>
            <a:endParaRPr sz="950"/>
          </a:p>
        </p:txBody>
      </p:sp>
      <p:sp>
        <p:nvSpPr>
          <p:cNvPr id="2333" name="Google Shape;2333;g10e8c0bef65_0_2336"/>
          <p:cNvSpPr txBox="1"/>
          <p:nvPr/>
        </p:nvSpPr>
        <p:spPr>
          <a:xfrm>
            <a:off x="771526" y="3886450"/>
            <a:ext cx="650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Musik</a:t>
            </a:r>
            <a:endParaRPr sz="950"/>
          </a:p>
        </p:txBody>
      </p:sp>
      <p:sp>
        <p:nvSpPr>
          <p:cNvPr id="2334" name="Google Shape;2334;g10e8c0bef65_0_2336"/>
          <p:cNvSpPr txBox="1"/>
          <p:nvPr/>
        </p:nvSpPr>
        <p:spPr>
          <a:xfrm>
            <a:off x="447666" y="3362701"/>
            <a:ext cx="1031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Bildung/</a:t>
            </a:r>
            <a:b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Erziehung</a:t>
            </a:r>
            <a:endParaRPr sz="950"/>
          </a:p>
        </p:txBody>
      </p:sp>
      <p:sp>
        <p:nvSpPr>
          <p:cNvPr id="2335" name="Google Shape;2335;g10e8c0bef65_0_2336"/>
          <p:cNvSpPr txBox="1"/>
          <p:nvPr/>
        </p:nvSpPr>
        <p:spPr>
          <a:xfrm>
            <a:off x="894000" y="3015850"/>
            <a:ext cx="5211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Sport</a:t>
            </a:r>
            <a:endParaRPr sz="950"/>
          </a:p>
        </p:txBody>
      </p:sp>
      <p:sp>
        <p:nvSpPr>
          <p:cNvPr id="2336" name="Google Shape;2336;g10e8c0bef65_0_2336"/>
          <p:cNvSpPr/>
          <p:nvPr/>
        </p:nvSpPr>
        <p:spPr>
          <a:xfrm>
            <a:off x="1468059" y="3113541"/>
            <a:ext cx="1460" cy="2611955"/>
          </a:xfrm>
          <a:custGeom>
            <a:rect b="b" l="l" r="r" t="t"/>
            <a:pathLst>
              <a:path extrusionOk="0" h="2611955" w="1460">
                <a:moveTo>
                  <a:pt x="0" y="2611956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g10e8c0bef65_0_2336"/>
          <p:cNvSpPr txBox="1"/>
          <p:nvPr/>
        </p:nvSpPr>
        <p:spPr>
          <a:xfrm>
            <a:off x="1401883" y="6265425"/>
            <a:ext cx="44412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9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Angaben in Prozent - vorläufige Ergebnisse (N=1894)</a:t>
            </a:r>
            <a:endParaRPr sz="1700"/>
          </a:p>
        </p:txBody>
      </p:sp>
      <p:sp>
        <p:nvSpPr>
          <p:cNvPr id="2338" name="Google Shape;2338;g10e8c0bef65_0_2336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9" name="Google Shape;2339;g10e8c0bef65_0_2336"/>
          <p:cNvSpPr txBox="1"/>
          <p:nvPr/>
        </p:nvSpPr>
        <p:spPr>
          <a:xfrm>
            <a:off x="9099100" y="784800"/>
            <a:ext cx="2669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Christoph Thewes 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Wissenschaftlicher Mitarbeiter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Leibniz-Institut für Raum-</a:t>
            </a:r>
            <a:b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bezogene Sozialforschung (IRS)</a:t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christoph.thewes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leibniz-irs.de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2340" name="Google Shape;2340;g10e8c0bef65_0_2336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Zwischen Appstore und Vereinsregister – Ländliches Ehrenamt auf dem Weg ins digitale Zeitalter (AppVeL)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Kommentar aus der Forschung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2341" name="Google Shape;2341;g10e8c0bef65_0_2336"/>
          <p:cNvSpPr txBox="1"/>
          <p:nvPr/>
        </p:nvSpPr>
        <p:spPr>
          <a:xfrm>
            <a:off x="527950" y="2309825"/>
            <a:ext cx="62547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Organisations</a:t>
            </a:r>
            <a:r>
              <a:rPr b="1" lang="en-US" sz="16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bezogene Analyse: Twitter-Nutzung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2342" name="Google Shape;2342;g10e8c0bef65_0_2336"/>
          <p:cNvSpPr/>
          <p:nvPr/>
        </p:nvSpPr>
        <p:spPr>
          <a:xfrm>
            <a:off x="5605325" y="2663030"/>
            <a:ext cx="650400" cy="3387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3" name="Google Shape;2343;g10e8c0bef65_0_2336"/>
          <p:cNvSpPr txBox="1"/>
          <p:nvPr/>
        </p:nvSpPr>
        <p:spPr>
          <a:xfrm>
            <a:off x="5757061" y="2887581"/>
            <a:ext cx="23814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›"/>
            </a:pPr>
            <a:r>
              <a:rPr b="0" i="0" lang="en-US" sz="1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Hier: Weniger Variation zwischen den Organisations-</a:t>
            </a:r>
            <a:endParaRPr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    </a:t>
            </a:r>
            <a:r>
              <a:rPr b="0" i="0" lang="en-US" sz="1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bereichen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›"/>
            </a:pPr>
            <a:r>
              <a:rPr b="0" i="0" lang="en-US" sz="1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Normative Setzung: Für wen ist Digitalisierung sinnvoll?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›"/>
            </a:pPr>
            <a:r>
              <a:rPr b="0" i="0" lang="en-US" sz="1400" u="none" cap="none" strike="noStrike">
                <a:solidFill>
                  <a:srgbClr val="1A374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Was umfasst Digitalisierung?</a:t>
            </a:r>
            <a:endParaRPr/>
          </a:p>
        </p:txBody>
      </p:sp>
      <p:pic>
        <p:nvPicPr>
          <p:cNvPr id="2344" name="Google Shape;2344;g10e8c0bef65_0_2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4550" y="4968104"/>
            <a:ext cx="3194975" cy="14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5" name="Google Shape;2345;g10e8c0bef65_0_23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7600" y="3635042"/>
            <a:ext cx="19812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10eed309d96_0_89"/>
          <p:cNvSpPr/>
          <p:nvPr/>
        </p:nvSpPr>
        <p:spPr>
          <a:xfrm>
            <a:off x="0" y="0"/>
            <a:ext cx="81321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g10eed309d96_0_89"/>
          <p:cNvSpPr/>
          <p:nvPr/>
        </p:nvSpPr>
        <p:spPr>
          <a:xfrm>
            <a:off x="8132100" y="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g10eed309d96_0_89"/>
          <p:cNvSpPr txBox="1"/>
          <p:nvPr>
            <p:ph type="title"/>
          </p:nvPr>
        </p:nvSpPr>
        <p:spPr>
          <a:xfrm>
            <a:off x="630000" y="512582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200">
                <a:solidFill>
                  <a:schemeClr val="lt1"/>
                </a:solidFill>
              </a:rPr>
              <a:t>Kontakte</a:t>
            </a:r>
            <a:endParaRPr sz="42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4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sz="4100">
              <a:solidFill>
                <a:srgbClr val="77C198"/>
              </a:solidFill>
            </a:endParaRPr>
          </a:p>
        </p:txBody>
      </p:sp>
      <p:pic>
        <p:nvPicPr>
          <p:cNvPr id="2354" name="Google Shape;2354;g10eed309d96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739" y="4494451"/>
            <a:ext cx="2620225" cy="18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" name="Google Shape;2355;g10eed309d96_0_89"/>
          <p:cNvSpPr txBox="1"/>
          <p:nvPr/>
        </p:nvSpPr>
        <p:spPr>
          <a:xfrm>
            <a:off x="8532150" y="345782"/>
            <a:ext cx="3541800" cy="6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Laura Heym</a:t>
            </a:r>
            <a:b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Programmbereichsleitung Zivilgesellschaft &amp; Ehrenamt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neuland21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b="1" lang="en-US">
                <a:solidFill>
                  <a:srgbClr val="77C198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laura.heym@neuland21.de</a:t>
            </a:r>
            <a:r>
              <a:rPr b="1" lang="en-US">
                <a:solidFill>
                  <a:srgbClr val="77C19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>
              <a:solidFill>
                <a:srgbClr val="77C19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</a:t>
            </a:r>
            <a: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</a:t>
            </a:r>
            <a: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istian Gottas</a:t>
            </a:r>
            <a:b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Projektleitung und Medienpädagoge 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MedienundBildung.com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b="1" lang="en-US">
                <a:solidFill>
                  <a:srgbClr val="77C19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gottas@medienundbildung.com </a:t>
            </a:r>
            <a:endParaRPr b="1">
              <a:solidFill>
                <a:srgbClr val="77C19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Stephanie Kuntze</a:t>
            </a:r>
            <a:b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stellv. Bürgermeisterin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Herzberg (Elster)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</a:br>
            <a:r>
              <a:rPr b="1" lang="en-US">
                <a:solidFill>
                  <a:srgbClr val="77C198"/>
                </a:solidFill>
                <a:latin typeface="Merriweather Sans"/>
                <a:ea typeface="Merriweather Sans"/>
                <a:cs typeface="Merriweather Sans"/>
                <a:sym typeface="Merriweather Sans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kuntze@stadt-herzberg.de</a:t>
            </a:r>
            <a:endParaRPr b="1">
              <a:solidFill>
                <a:srgbClr val="77C198"/>
              </a:solidFill>
              <a:latin typeface="Merriweather Sans"/>
              <a:ea typeface="Merriweather Sans"/>
              <a:cs typeface="Merriweather Sans"/>
              <a:sym typeface="Merriweather Sans"/>
              <a:extLst>
                <a:ext uri="http://customooxmlschemas.google.com/">
                  <go:slidesCustomData xmlns:go="http://customooxmlschemas.google.com/" textRoundtripDataId="28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Hannes Jähnert</a:t>
            </a:r>
            <a:b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Vorstandsreferent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Deutsche Stiftung für Ehrenamt und Engagement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b="1" lang="en-US">
                <a:solidFill>
                  <a:srgbClr val="77C19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hannes.jaehnert@d-s-e-e.de  </a:t>
            </a:r>
            <a:endParaRPr b="1">
              <a:solidFill>
                <a:srgbClr val="77C19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Christoph Thewes</a:t>
            </a:r>
            <a:br>
              <a:rPr b="1" lang="en-US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i="0" lang="en-US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Wissenschaftlicher Mitarbeiter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i="0" lang="en-US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Leibniz-Institut für Raumbezogene Sozialforschung (IRS)</a:t>
            </a:r>
            <a:br>
              <a:rPr lang="en-US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b="1" i="0" lang="en-US" u="none" cap="none" strike="noStrike">
                <a:solidFill>
                  <a:srgbClr val="77C19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christoph.thewes@leibniz-irs.de</a:t>
            </a:r>
            <a:r>
              <a:rPr i="0" lang="en-US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</a:t>
            </a:r>
            <a:endParaRPr i="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10c495afeee_1_2"/>
          <p:cNvSpPr/>
          <p:nvPr/>
        </p:nvSpPr>
        <p:spPr>
          <a:xfrm>
            <a:off x="0" y="0"/>
            <a:ext cx="121920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2" name="Google Shape;2362;g10c495afeee_1_2"/>
          <p:cNvSpPr txBox="1"/>
          <p:nvPr>
            <p:ph type="title"/>
          </p:nvPr>
        </p:nvSpPr>
        <p:spPr>
          <a:xfrm>
            <a:off x="630000" y="512582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200">
                <a:solidFill>
                  <a:schemeClr val="lt1"/>
                </a:solidFill>
              </a:rPr>
              <a:t>Fragen &amp; Diskussion</a:t>
            </a:r>
            <a:endParaRPr sz="42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4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77C198"/>
                </a:solidFill>
              </a:rPr>
              <a:t>Wir freuen uns auf Ihre Fragen, Kommentare und Anregungen!</a:t>
            </a:r>
            <a:endParaRPr sz="4100">
              <a:solidFill>
                <a:srgbClr val="77C198"/>
              </a:solidFill>
            </a:endParaRPr>
          </a:p>
        </p:txBody>
      </p:sp>
      <p:pic>
        <p:nvPicPr>
          <p:cNvPr id="2363" name="Google Shape;2363;g10c495afeee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914" y="4404701"/>
            <a:ext cx="2620225" cy="18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7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g10e8c0bef65_0_3555"/>
          <p:cNvGrpSpPr/>
          <p:nvPr/>
        </p:nvGrpSpPr>
        <p:grpSpPr>
          <a:xfrm>
            <a:off x="868040" y="2636272"/>
            <a:ext cx="7776707" cy="1670925"/>
            <a:chOff x="1431465" y="4347414"/>
            <a:chExt cx="12824385" cy="2755484"/>
          </a:xfrm>
        </p:grpSpPr>
        <p:sp>
          <p:nvSpPr>
            <p:cNvPr id="2369" name="Google Shape;2369;g10e8c0bef65_0_3555"/>
            <p:cNvSpPr/>
            <p:nvPr/>
          </p:nvSpPr>
          <p:spPr>
            <a:xfrm>
              <a:off x="1431465" y="5945294"/>
              <a:ext cx="10977880" cy="1157604"/>
            </a:xfrm>
            <a:custGeom>
              <a:rect b="b" l="l" r="r" t="t"/>
              <a:pathLst>
                <a:path extrusionOk="0" h="1157604" w="10977880">
                  <a:moveTo>
                    <a:pt x="359674" y="18732"/>
                  </a:moveTo>
                  <a:lnTo>
                    <a:pt x="0" y="18732"/>
                  </a:lnTo>
                  <a:lnTo>
                    <a:pt x="0" y="1137556"/>
                  </a:lnTo>
                  <a:lnTo>
                    <a:pt x="359674" y="1137556"/>
                  </a:lnTo>
                  <a:lnTo>
                    <a:pt x="403656" y="1135339"/>
                  </a:lnTo>
                  <a:lnTo>
                    <a:pt x="445885" y="1128686"/>
                  </a:lnTo>
                  <a:lnTo>
                    <a:pt x="486361" y="1117594"/>
                  </a:lnTo>
                  <a:lnTo>
                    <a:pt x="525083" y="1102060"/>
                  </a:lnTo>
                  <a:lnTo>
                    <a:pt x="561604" y="1081899"/>
                  </a:lnTo>
                  <a:lnTo>
                    <a:pt x="595494" y="1056910"/>
                  </a:lnTo>
                  <a:lnTo>
                    <a:pt x="626754" y="1027091"/>
                  </a:lnTo>
                  <a:lnTo>
                    <a:pt x="627664" y="1025989"/>
                  </a:lnTo>
                  <a:lnTo>
                    <a:pt x="140435" y="1025989"/>
                  </a:lnTo>
                  <a:lnTo>
                    <a:pt x="140435" y="131085"/>
                  </a:lnTo>
                  <a:lnTo>
                    <a:pt x="651700" y="131085"/>
                  </a:lnTo>
                  <a:lnTo>
                    <a:pt x="627291" y="104066"/>
                  </a:lnTo>
                  <a:lnTo>
                    <a:pt x="592571" y="76340"/>
                  </a:lnTo>
                  <a:lnTo>
                    <a:pt x="553951" y="55003"/>
                  </a:lnTo>
                  <a:lnTo>
                    <a:pt x="511377" y="39136"/>
                  </a:lnTo>
                  <a:lnTo>
                    <a:pt x="464807" y="27801"/>
                  </a:lnTo>
                  <a:lnTo>
                    <a:pt x="414240" y="20999"/>
                  </a:lnTo>
                  <a:lnTo>
                    <a:pt x="359674" y="18732"/>
                  </a:lnTo>
                  <a:close/>
                </a:path>
                <a:path extrusionOk="0" h="1157604" w="10977880">
                  <a:moveTo>
                    <a:pt x="655383" y="992440"/>
                  </a:moveTo>
                  <a:lnTo>
                    <a:pt x="607642" y="1007118"/>
                  </a:lnTo>
                  <a:lnTo>
                    <a:pt x="558047" y="1017602"/>
                  </a:lnTo>
                  <a:lnTo>
                    <a:pt x="506600" y="1023892"/>
                  </a:lnTo>
                  <a:lnTo>
                    <a:pt x="453305" y="1025989"/>
                  </a:lnTo>
                  <a:lnTo>
                    <a:pt x="627664" y="1025989"/>
                  </a:lnTo>
                  <a:lnTo>
                    <a:pt x="655383" y="992440"/>
                  </a:lnTo>
                  <a:close/>
                </a:path>
                <a:path extrusionOk="0" h="1157604" w="10977880">
                  <a:moveTo>
                    <a:pt x="685026" y="178675"/>
                  </a:moveTo>
                  <a:lnTo>
                    <a:pt x="703130" y="213077"/>
                  </a:lnTo>
                  <a:lnTo>
                    <a:pt x="718820" y="251527"/>
                  </a:lnTo>
                  <a:lnTo>
                    <a:pt x="732096" y="294023"/>
                  </a:lnTo>
                  <a:lnTo>
                    <a:pt x="742959" y="340568"/>
                  </a:lnTo>
                  <a:lnTo>
                    <a:pt x="751407" y="391159"/>
                  </a:lnTo>
                  <a:lnTo>
                    <a:pt x="757442" y="445798"/>
                  </a:lnTo>
                  <a:lnTo>
                    <a:pt x="761063" y="504484"/>
                  </a:lnTo>
                  <a:lnTo>
                    <a:pt x="762269" y="567218"/>
                  </a:lnTo>
                  <a:lnTo>
                    <a:pt x="760950" y="626718"/>
                  </a:lnTo>
                  <a:lnTo>
                    <a:pt x="756991" y="683154"/>
                  </a:lnTo>
                  <a:lnTo>
                    <a:pt x="750392" y="736528"/>
                  </a:lnTo>
                  <a:lnTo>
                    <a:pt x="741155" y="786839"/>
                  </a:lnTo>
                  <a:lnTo>
                    <a:pt x="729278" y="834086"/>
                  </a:lnTo>
                  <a:lnTo>
                    <a:pt x="714763" y="878270"/>
                  </a:lnTo>
                  <a:lnTo>
                    <a:pt x="697608" y="919390"/>
                  </a:lnTo>
                  <a:lnTo>
                    <a:pt x="677815" y="957447"/>
                  </a:lnTo>
                  <a:lnTo>
                    <a:pt x="655383" y="992440"/>
                  </a:lnTo>
                  <a:lnTo>
                    <a:pt x="703753" y="971017"/>
                  </a:lnTo>
                  <a:lnTo>
                    <a:pt x="747755" y="944818"/>
                  </a:lnTo>
                  <a:lnTo>
                    <a:pt x="787388" y="913844"/>
                  </a:lnTo>
                  <a:lnTo>
                    <a:pt x="822654" y="878093"/>
                  </a:lnTo>
                  <a:lnTo>
                    <a:pt x="853555" y="837566"/>
                  </a:lnTo>
                  <a:lnTo>
                    <a:pt x="875487" y="800258"/>
                  </a:lnTo>
                  <a:lnTo>
                    <a:pt x="893431" y="759850"/>
                  </a:lnTo>
                  <a:lnTo>
                    <a:pt x="907388" y="716343"/>
                  </a:lnTo>
                  <a:lnTo>
                    <a:pt x="917357" y="669735"/>
                  </a:lnTo>
                  <a:lnTo>
                    <a:pt x="923339" y="620027"/>
                  </a:lnTo>
                  <a:lnTo>
                    <a:pt x="925333" y="567218"/>
                  </a:lnTo>
                  <a:lnTo>
                    <a:pt x="922820" y="512437"/>
                  </a:lnTo>
                  <a:lnTo>
                    <a:pt x="915282" y="461054"/>
                  </a:lnTo>
                  <a:lnTo>
                    <a:pt x="902720" y="413069"/>
                  </a:lnTo>
                  <a:lnTo>
                    <a:pt x="885135" y="368484"/>
                  </a:lnTo>
                  <a:lnTo>
                    <a:pt x="862528" y="327298"/>
                  </a:lnTo>
                  <a:lnTo>
                    <a:pt x="835329" y="289774"/>
                  </a:lnTo>
                  <a:lnTo>
                    <a:pt x="803978" y="256149"/>
                  </a:lnTo>
                  <a:lnTo>
                    <a:pt x="768477" y="226423"/>
                  </a:lnTo>
                  <a:lnTo>
                    <a:pt x="728826" y="200598"/>
                  </a:lnTo>
                  <a:lnTo>
                    <a:pt x="685026" y="178675"/>
                  </a:lnTo>
                  <a:close/>
                </a:path>
                <a:path extrusionOk="0" h="1157604" w="10977880">
                  <a:moveTo>
                    <a:pt x="651700" y="131085"/>
                  </a:moveTo>
                  <a:lnTo>
                    <a:pt x="437703" y="131085"/>
                  </a:lnTo>
                  <a:lnTo>
                    <a:pt x="493283" y="132988"/>
                  </a:lnTo>
                  <a:lnTo>
                    <a:pt x="545804" y="138699"/>
                  </a:lnTo>
                  <a:lnTo>
                    <a:pt x="595268" y="148217"/>
                  </a:lnTo>
                  <a:lnTo>
                    <a:pt x="641675" y="161542"/>
                  </a:lnTo>
                  <a:lnTo>
                    <a:pt x="685026" y="178675"/>
                  </a:lnTo>
                  <a:lnTo>
                    <a:pt x="658109" y="138178"/>
                  </a:lnTo>
                  <a:lnTo>
                    <a:pt x="651700" y="131085"/>
                  </a:lnTo>
                  <a:close/>
                </a:path>
                <a:path extrusionOk="0" h="1157604" w="10977880">
                  <a:moveTo>
                    <a:pt x="1412187" y="145126"/>
                  </a:moveTo>
                  <a:lnTo>
                    <a:pt x="1352690" y="171263"/>
                  </a:lnTo>
                  <a:lnTo>
                    <a:pt x="1303740" y="210663"/>
                  </a:lnTo>
                  <a:lnTo>
                    <a:pt x="1266284" y="262549"/>
                  </a:lnTo>
                  <a:lnTo>
                    <a:pt x="1241323" y="326136"/>
                  </a:lnTo>
                  <a:lnTo>
                    <a:pt x="1020523" y="1137556"/>
                  </a:lnTo>
                  <a:lnTo>
                    <a:pt x="1164079" y="1137556"/>
                  </a:lnTo>
                  <a:lnTo>
                    <a:pt x="1249124" y="795818"/>
                  </a:lnTo>
                  <a:lnTo>
                    <a:pt x="1893557" y="795818"/>
                  </a:lnTo>
                  <a:lnTo>
                    <a:pt x="1862771" y="683476"/>
                  </a:lnTo>
                  <a:lnTo>
                    <a:pt x="1277992" y="683476"/>
                  </a:lnTo>
                  <a:lnTo>
                    <a:pt x="1412187" y="145126"/>
                  </a:lnTo>
                  <a:close/>
                </a:path>
                <a:path extrusionOk="0" h="1157604" w="10977880">
                  <a:moveTo>
                    <a:pt x="1893557" y="795818"/>
                  </a:moveTo>
                  <a:lnTo>
                    <a:pt x="1757045" y="795818"/>
                  </a:lnTo>
                  <a:lnTo>
                    <a:pt x="1843650" y="1137556"/>
                  </a:lnTo>
                  <a:lnTo>
                    <a:pt x="1987206" y="1137556"/>
                  </a:lnTo>
                  <a:lnTo>
                    <a:pt x="1893557" y="795818"/>
                  </a:lnTo>
                  <a:close/>
                </a:path>
                <a:path extrusionOk="0" h="1157604" w="10977880">
                  <a:moveTo>
                    <a:pt x="1593982" y="145126"/>
                  </a:moveTo>
                  <a:lnTo>
                    <a:pt x="1729737" y="683476"/>
                  </a:lnTo>
                  <a:lnTo>
                    <a:pt x="1862771" y="683476"/>
                  </a:lnTo>
                  <a:lnTo>
                    <a:pt x="1764846" y="326136"/>
                  </a:lnTo>
                  <a:lnTo>
                    <a:pt x="1739877" y="262549"/>
                  </a:lnTo>
                  <a:lnTo>
                    <a:pt x="1702429" y="210663"/>
                  </a:lnTo>
                  <a:lnTo>
                    <a:pt x="1653464" y="171263"/>
                  </a:lnTo>
                  <a:lnTo>
                    <a:pt x="1593982" y="145126"/>
                  </a:lnTo>
                  <a:close/>
                </a:path>
                <a:path extrusionOk="0" h="1157604" w="10977880">
                  <a:moveTo>
                    <a:pt x="1502697" y="0"/>
                  </a:moveTo>
                  <a:lnTo>
                    <a:pt x="1464730" y="10319"/>
                  </a:lnTo>
                  <a:lnTo>
                    <a:pt x="1440568" y="40867"/>
                  </a:lnTo>
                  <a:lnTo>
                    <a:pt x="1412187" y="145126"/>
                  </a:lnTo>
                  <a:lnTo>
                    <a:pt x="1434229" y="139668"/>
                  </a:lnTo>
                  <a:lnTo>
                    <a:pt x="1456661" y="135768"/>
                  </a:lnTo>
                  <a:lnTo>
                    <a:pt x="1479483" y="133426"/>
                  </a:lnTo>
                  <a:lnTo>
                    <a:pt x="1502697" y="132645"/>
                  </a:lnTo>
                  <a:lnTo>
                    <a:pt x="1591060" y="132645"/>
                  </a:lnTo>
                  <a:lnTo>
                    <a:pt x="1576810" y="71788"/>
                  </a:lnTo>
                  <a:lnTo>
                    <a:pt x="1558378" y="28553"/>
                  </a:lnTo>
                  <a:lnTo>
                    <a:pt x="1517080" y="1147"/>
                  </a:lnTo>
                  <a:lnTo>
                    <a:pt x="1502697" y="0"/>
                  </a:lnTo>
                  <a:close/>
                </a:path>
                <a:path extrusionOk="0" h="1157604" w="10977880">
                  <a:moveTo>
                    <a:pt x="1591060" y="132645"/>
                  </a:moveTo>
                  <a:lnTo>
                    <a:pt x="1502697" y="132645"/>
                  </a:lnTo>
                  <a:lnTo>
                    <a:pt x="1526243" y="133426"/>
                  </a:lnTo>
                  <a:lnTo>
                    <a:pt x="1549306" y="135768"/>
                  </a:lnTo>
                  <a:lnTo>
                    <a:pt x="1571886" y="139668"/>
                  </a:lnTo>
                  <a:lnTo>
                    <a:pt x="1593982" y="145126"/>
                  </a:lnTo>
                  <a:lnTo>
                    <a:pt x="1591060" y="132645"/>
                  </a:lnTo>
                  <a:close/>
                </a:path>
                <a:path extrusionOk="0" h="1157604" w="10977880">
                  <a:moveTo>
                    <a:pt x="2626202" y="18732"/>
                  </a:moveTo>
                  <a:lnTo>
                    <a:pt x="2154950" y="18732"/>
                  </a:lnTo>
                  <a:lnTo>
                    <a:pt x="2154950" y="1137556"/>
                  </a:lnTo>
                  <a:lnTo>
                    <a:pt x="2640244" y="1137556"/>
                  </a:lnTo>
                  <a:lnTo>
                    <a:pt x="2678180" y="1135705"/>
                  </a:lnTo>
                  <a:lnTo>
                    <a:pt x="2740600" y="1120885"/>
                  </a:lnTo>
                  <a:lnTo>
                    <a:pt x="2785657" y="1091575"/>
                  </a:lnTo>
                  <a:lnTo>
                    <a:pt x="2816863" y="1049832"/>
                  </a:lnTo>
                  <a:lnTo>
                    <a:pt x="2824883" y="1030670"/>
                  </a:lnTo>
                  <a:lnTo>
                    <a:pt x="2292275" y="1030670"/>
                  </a:lnTo>
                  <a:lnTo>
                    <a:pt x="2292275" y="621059"/>
                  </a:lnTo>
                  <a:lnTo>
                    <a:pt x="2838416" y="621059"/>
                  </a:lnTo>
                  <a:lnTo>
                    <a:pt x="2838416" y="509481"/>
                  </a:lnTo>
                  <a:lnTo>
                    <a:pt x="2292275" y="509481"/>
                  </a:lnTo>
                  <a:lnTo>
                    <a:pt x="2292275" y="126394"/>
                  </a:lnTo>
                  <a:lnTo>
                    <a:pt x="2824101" y="126394"/>
                  </a:lnTo>
                  <a:lnTo>
                    <a:pt x="2809707" y="94630"/>
                  </a:lnTo>
                  <a:lnTo>
                    <a:pt x="2779748" y="61424"/>
                  </a:lnTo>
                  <a:lnTo>
                    <a:pt x="2739177" y="37706"/>
                  </a:lnTo>
                  <a:lnTo>
                    <a:pt x="2687995" y="23475"/>
                  </a:lnTo>
                  <a:lnTo>
                    <a:pt x="2626202" y="18732"/>
                  </a:lnTo>
                  <a:close/>
                </a:path>
                <a:path extrusionOk="0" h="1157604" w="10977880">
                  <a:moveTo>
                    <a:pt x="2827495" y="1024429"/>
                  </a:moveTo>
                  <a:lnTo>
                    <a:pt x="2814135" y="1027162"/>
                  </a:lnTo>
                  <a:lnTo>
                    <a:pt x="2799798" y="1029112"/>
                  </a:lnTo>
                  <a:lnTo>
                    <a:pt x="2784485" y="1030281"/>
                  </a:lnTo>
                  <a:lnTo>
                    <a:pt x="2768198" y="1030670"/>
                  </a:lnTo>
                  <a:lnTo>
                    <a:pt x="2824883" y="1030670"/>
                  </a:lnTo>
                  <a:lnTo>
                    <a:pt x="2827495" y="1024429"/>
                  </a:lnTo>
                  <a:close/>
                </a:path>
                <a:path extrusionOk="0" h="1157604" w="10977880">
                  <a:moveTo>
                    <a:pt x="2838416" y="629635"/>
                  </a:moveTo>
                  <a:lnTo>
                    <a:pt x="2838416" y="934704"/>
                  </a:lnTo>
                  <a:lnTo>
                    <a:pt x="2837733" y="959620"/>
                  </a:lnTo>
                  <a:lnTo>
                    <a:pt x="2835684" y="982881"/>
                  </a:lnTo>
                  <a:lnTo>
                    <a:pt x="2832271" y="1004484"/>
                  </a:lnTo>
                  <a:lnTo>
                    <a:pt x="2827495" y="1024429"/>
                  </a:lnTo>
                  <a:lnTo>
                    <a:pt x="2863383" y="1014632"/>
                  </a:lnTo>
                  <a:lnTo>
                    <a:pt x="2923463" y="980691"/>
                  </a:lnTo>
                  <a:lnTo>
                    <a:pt x="2967108" y="928316"/>
                  </a:lnTo>
                  <a:lnTo>
                    <a:pt x="2989348" y="861604"/>
                  </a:lnTo>
                  <a:lnTo>
                    <a:pt x="2992128" y="823126"/>
                  </a:lnTo>
                  <a:lnTo>
                    <a:pt x="2989518" y="786829"/>
                  </a:lnTo>
                  <a:lnTo>
                    <a:pt x="2968641" y="723436"/>
                  </a:lnTo>
                  <a:lnTo>
                    <a:pt x="2927728" y="673015"/>
                  </a:lnTo>
                  <a:lnTo>
                    <a:pt x="2871747" y="639659"/>
                  </a:lnTo>
                  <a:lnTo>
                    <a:pt x="2838416" y="629635"/>
                  </a:lnTo>
                  <a:close/>
                </a:path>
                <a:path extrusionOk="0" h="1157604" w="10977880">
                  <a:moveTo>
                    <a:pt x="2838416" y="621059"/>
                  </a:moveTo>
                  <a:lnTo>
                    <a:pt x="2774439" y="621059"/>
                  </a:lnTo>
                  <a:lnTo>
                    <a:pt x="2788386" y="621595"/>
                  </a:lnTo>
                  <a:lnTo>
                    <a:pt x="2803698" y="623203"/>
                  </a:lnTo>
                  <a:lnTo>
                    <a:pt x="2820375" y="625883"/>
                  </a:lnTo>
                  <a:lnTo>
                    <a:pt x="2838416" y="629635"/>
                  </a:lnTo>
                  <a:lnTo>
                    <a:pt x="2838416" y="621059"/>
                  </a:lnTo>
                  <a:close/>
                </a:path>
                <a:path extrusionOk="0" h="1157604" w="10977880">
                  <a:moveTo>
                    <a:pt x="2838416" y="501681"/>
                  </a:moveTo>
                  <a:lnTo>
                    <a:pt x="2822715" y="505095"/>
                  </a:lnTo>
                  <a:lnTo>
                    <a:pt x="2806820" y="507532"/>
                  </a:lnTo>
                  <a:lnTo>
                    <a:pt x="2790728" y="508994"/>
                  </a:lnTo>
                  <a:lnTo>
                    <a:pt x="2774439" y="509481"/>
                  </a:lnTo>
                  <a:lnTo>
                    <a:pt x="2838416" y="509481"/>
                  </a:lnTo>
                  <a:lnTo>
                    <a:pt x="2838416" y="501681"/>
                  </a:lnTo>
                  <a:close/>
                </a:path>
                <a:path extrusionOk="0" h="1157604" w="10977880">
                  <a:moveTo>
                    <a:pt x="2829055" y="137325"/>
                  </a:moveTo>
                  <a:lnTo>
                    <a:pt x="2833150" y="153514"/>
                  </a:lnTo>
                  <a:lnTo>
                    <a:pt x="2836075" y="170874"/>
                  </a:lnTo>
                  <a:lnTo>
                    <a:pt x="2837831" y="189403"/>
                  </a:lnTo>
                  <a:lnTo>
                    <a:pt x="2838416" y="209103"/>
                  </a:lnTo>
                  <a:lnTo>
                    <a:pt x="2838416" y="501681"/>
                  </a:lnTo>
                  <a:lnTo>
                    <a:pt x="2869504" y="491175"/>
                  </a:lnTo>
                  <a:lnTo>
                    <a:pt x="2921587" y="458598"/>
                  </a:lnTo>
                  <a:lnTo>
                    <a:pt x="2959476" y="411296"/>
                  </a:lnTo>
                  <a:lnTo>
                    <a:pt x="2978784" y="353367"/>
                  </a:lnTo>
                  <a:lnTo>
                    <a:pt x="2981197" y="320670"/>
                  </a:lnTo>
                  <a:lnTo>
                    <a:pt x="2978660" y="285710"/>
                  </a:lnTo>
                  <a:lnTo>
                    <a:pt x="2958376" y="226026"/>
                  </a:lnTo>
                  <a:lnTo>
                    <a:pt x="2918439" y="180041"/>
                  </a:lnTo>
                  <a:lnTo>
                    <a:pt x="2862651" y="148055"/>
                  </a:lnTo>
                  <a:lnTo>
                    <a:pt x="2829055" y="137325"/>
                  </a:lnTo>
                  <a:close/>
                </a:path>
                <a:path extrusionOk="0" h="1157604" w="10977880">
                  <a:moveTo>
                    <a:pt x="2824101" y="126394"/>
                  </a:moveTo>
                  <a:lnTo>
                    <a:pt x="2737770" y="126394"/>
                  </a:lnTo>
                  <a:lnTo>
                    <a:pt x="2762493" y="127078"/>
                  </a:lnTo>
                  <a:lnTo>
                    <a:pt x="2785949" y="129130"/>
                  </a:lnTo>
                  <a:lnTo>
                    <a:pt x="2808136" y="132547"/>
                  </a:lnTo>
                  <a:lnTo>
                    <a:pt x="2829055" y="137325"/>
                  </a:lnTo>
                  <a:lnTo>
                    <a:pt x="2824101" y="126394"/>
                  </a:lnTo>
                  <a:close/>
                </a:path>
                <a:path extrusionOk="0" h="1157604" w="10977880">
                  <a:moveTo>
                    <a:pt x="3318254" y="617928"/>
                  </a:moveTo>
                  <a:lnTo>
                    <a:pt x="3256608" y="637442"/>
                  </a:lnTo>
                  <a:lnTo>
                    <a:pt x="3215263" y="672544"/>
                  </a:lnTo>
                  <a:lnTo>
                    <a:pt x="3191859" y="721902"/>
                  </a:lnTo>
                  <a:lnTo>
                    <a:pt x="3184060" y="784122"/>
                  </a:lnTo>
                  <a:lnTo>
                    <a:pt x="3184060" y="1137556"/>
                  </a:lnTo>
                  <a:lnTo>
                    <a:pt x="3926822" y="1137556"/>
                  </a:lnTo>
                  <a:lnTo>
                    <a:pt x="3926822" y="1022869"/>
                  </a:lnTo>
                  <a:lnTo>
                    <a:pt x="3318254" y="1022869"/>
                  </a:lnTo>
                  <a:lnTo>
                    <a:pt x="3318254" y="617928"/>
                  </a:lnTo>
                  <a:close/>
                </a:path>
                <a:path extrusionOk="0" h="1157604" w="10977880">
                  <a:moveTo>
                    <a:pt x="3318254" y="501681"/>
                  </a:moveTo>
                  <a:lnTo>
                    <a:pt x="3318254" y="617928"/>
                  </a:lnTo>
                  <a:lnTo>
                    <a:pt x="3331858" y="616571"/>
                  </a:lnTo>
                  <a:lnTo>
                    <a:pt x="3344585" y="615595"/>
                  </a:lnTo>
                  <a:lnTo>
                    <a:pt x="3356434" y="615005"/>
                  </a:lnTo>
                  <a:lnTo>
                    <a:pt x="3367405" y="614808"/>
                  </a:lnTo>
                  <a:lnTo>
                    <a:pt x="3880792" y="614808"/>
                  </a:lnTo>
                  <a:lnTo>
                    <a:pt x="3880792" y="503241"/>
                  </a:lnTo>
                  <a:lnTo>
                    <a:pt x="3367405" y="503241"/>
                  </a:lnTo>
                  <a:lnTo>
                    <a:pt x="3351169" y="503144"/>
                  </a:lnTo>
                  <a:lnTo>
                    <a:pt x="3337564" y="502853"/>
                  </a:lnTo>
                  <a:lnTo>
                    <a:pt x="3326592" y="502366"/>
                  </a:lnTo>
                  <a:lnTo>
                    <a:pt x="3318254" y="501681"/>
                  </a:lnTo>
                  <a:close/>
                </a:path>
                <a:path extrusionOk="0" h="1157604" w="10977880">
                  <a:moveTo>
                    <a:pt x="3911221" y="18732"/>
                  </a:moveTo>
                  <a:lnTo>
                    <a:pt x="3184060" y="18732"/>
                  </a:lnTo>
                  <a:lnTo>
                    <a:pt x="3184060" y="337057"/>
                  </a:lnTo>
                  <a:lnTo>
                    <a:pt x="3191563" y="406401"/>
                  </a:lnTo>
                  <a:lnTo>
                    <a:pt x="3214090" y="455263"/>
                  </a:lnTo>
                  <a:lnTo>
                    <a:pt x="3255146" y="486180"/>
                  </a:lnTo>
                  <a:lnTo>
                    <a:pt x="3318254" y="501681"/>
                  </a:lnTo>
                  <a:lnTo>
                    <a:pt x="3318254" y="134205"/>
                  </a:lnTo>
                  <a:lnTo>
                    <a:pt x="3911221" y="134205"/>
                  </a:lnTo>
                  <a:lnTo>
                    <a:pt x="3911221" y="18732"/>
                  </a:lnTo>
                  <a:close/>
                </a:path>
                <a:path extrusionOk="0" h="1157604" w="10977880">
                  <a:moveTo>
                    <a:pt x="4291178" y="18732"/>
                  </a:moveTo>
                  <a:lnTo>
                    <a:pt x="4156983" y="18732"/>
                  </a:lnTo>
                  <a:lnTo>
                    <a:pt x="4156983" y="1137556"/>
                  </a:lnTo>
                  <a:lnTo>
                    <a:pt x="4291178" y="1137556"/>
                  </a:lnTo>
                  <a:lnTo>
                    <a:pt x="4291178" y="18732"/>
                  </a:lnTo>
                  <a:close/>
                </a:path>
                <a:path extrusionOk="0" h="1157604" w="10977880">
                  <a:moveTo>
                    <a:pt x="5182962" y="1015843"/>
                  </a:moveTo>
                  <a:lnTo>
                    <a:pt x="5190763" y="1072019"/>
                  </a:lnTo>
                  <a:lnTo>
                    <a:pt x="5200666" y="1109228"/>
                  </a:lnTo>
                  <a:lnTo>
                    <a:pt x="5240069" y="1151749"/>
                  </a:lnTo>
                  <a:lnTo>
                    <a:pt x="5269567" y="1157064"/>
                  </a:lnTo>
                  <a:lnTo>
                    <a:pt x="5285223" y="1155770"/>
                  </a:lnTo>
                  <a:lnTo>
                    <a:pt x="5323408" y="1136384"/>
                  </a:lnTo>
                  <a:lnTo>
                    <a:pt x="5344908" y="1094183"/>
                  </a:lnTo>
                  <a:lnTo>
                    <a:pt x="5351398" y="1024429"/>
                  </a:lnTo>
                  <a:lnTo>
                    <a:pt x="5261766" y="1024429"/>
                  </a:lnTo>
                  <a:lnTo>
                    <a:pt x="5243966" y="1023893"/>
                  </a:lnTo>
                  <a:lnTo>
                    <a:pt x="5224901" y="1022284"/>
                  </a:lnTo>
                  <a:lnTo>
                    <a:pt x="5204566" y="1019601"/>
                  </a:lnTo>
                  <a:lnTo>
                    <a:pt x="5182962" y="1015843"/>
                  </a:lnTo>
                  <a:close/>
                </a:path>
                <a:path extrusionOk="0" h="1157604" w="10977880">
                  <a:moveTo>
                    <a:pt x="5963179" y="1012723"/>
                  </a:moveTo>
                  <a:lnTo>
                    <a:pt x="5967860" y="1075140"/>
                  </a:lnTo>
                  <a:lnTo>
                    <a:pt x="5982636" y="1124809"/>
                  </a:lnTo>
                  <a:lnTo>
                    <a:pt x="6016038" y="1151891"/>
                  </a:lnTo>
                  <a:lnTo>
                    <a:pt x="6045878" y="1157064"/>
                  </a:lnTo>
                  <a:lnTo>
                    <a:pt x="6075333" y="1151749"/>
                  </a:lnTo>
                  <a:lnTo>
                    <a:pt x="6098157" y="1135804"/>
                  </a:lnTo>
                  <a:lnTo>
                    <a:pt x="6114348" y="1109228"/>
                  </a:lnTo>
                  <a:lnTo>
                    <a:pt x="6123907" y="1072019"/>
                  </a:lnTo>
                  <a:lnTo>
                    <a:pt x="6131172" y="1024429"/>
                  </a:lnTo>
                  <a:lnTo>
                    <a:pt x="6053690" y="1024429"/>
                  </a:lnTo>
                  <a:lnTo>
                    <a:pt x="6029010" y="1023697"/>
                  </a:lnTo>
                  <a:lnTo>
                    <a:pt x="6005701" y="1021501"/>
                  </a:lnTo>
                  <a:lnTo>
                    <a:pt x="5983759" y="1017843"/>
                  </a:lnTo>
                  <a:lnTo>
                    <a:pt x="5963179" y="1012723"/>
                  </a:lnTo>
                  <a:close/>
                </a:path>
                <a:path extrusionOk="0" h="1157604" w="10977880">
                  <a:moveTo>
                    <a:pt x="5352276" y="1012723"/>
                  </a:moveTo>
                  <a:lnTo>
                    <a:pt x="5331400" y="1017843"/>
                  </a:lnTo>
                  <a:lnTo>
                    <a:pt x="5309357" y="1021501"/>
                  </a:lnTo>
                  <a:lnTo>
                    <a:pt x="5286146" y="1023697"/>
                  </a:lnTo>
                  <a:lnTo>
                    <a:pt x="5261766" y="1024429"/>
                  </a:lnTo>
                  <a:lnTo>
                    <a:pt x="5351398" y="1024429"/>
                  </a:lnTo>
                  <a:lnTo>
                    <a:pt x="5352276" y="1012723"/>
                  </a:lnTo>
                  <a:close/>
                </a:path>
                <a:path extrusionOk="0" h="1157604" w="10977880">
                  <a:moveTo>
                    <a:pt x="6132483" y="1015843"/>
                  </a:moveTo>
                  <a:lnTo>
                    <a:pt x="6110883" y="1019601"/>
                  </a:lnTo>
                  <a:lnTo>
                    <a:pt x="6090550" y="1022284"/>
                  </a:lnTo>
                  <a:lnTo>
                    <a:pt x="6071484" y="1023893"/>
                  </a:lnTo>
                  <a:lnTo>
                    <a:pt x="6053690" y="1024429"/>
                  </a:lnTo>
                  <a:lnTo>
                    <a:pt x="6131172" y="1024429"/>
                  </a:lnTo>
                  <a:lnTo>
                    <a:pt x="6132483" y="1015843"/>
                  </a:lnTo>
                  <a:close/>
                </a:path>
                <a:path extrusionOk="0" h="1157604" w="10977880">
                  <a:moveTo>
                    <a:pt x="5047207" y="18732"/>
                  </a:moveTo>
                  <a:lnTo>
                    <a:pt x="4898971" y="18732"/>
                  </a:lnTo>
                  <a:lnTo>
                    <a:pt x="5013658" y="803629"/>
                  </a:lnTo>
                  <a:lnTo>
                    <a:pt x="5022362" y="845858"/>
                  </a:lnTo>
                  <a:lnTo>
                    <a:pt x="5034430" y="883600"/>
                  </a:lnTo>
                  <a:lnTo>
                    <a:pt x="5068662" y="945625"/>
                  </a:lnTo>
                  <a:lnTo>
                    <a:pt x="5117715" y="989714"/>
                  </a:lnTo>
                  <a:lnTo>
                    <a:pt x="5182962" y="1015843"/>
                  </a:lnTo>
                  <a:lnTo>
                    <a:pt x="5047207" y="18732"/>
                  </a:lnTo>
                  <a:close/>
                </a:path>
                <a:path extrusionOk="0" h="1157604" w="10977880">
                  <a:moveTo>
                    <a:pt x="6416485" y="18732"/>
                  </a:moveTo>
                  <a:lnTo>
                    <a:pt x="6268248" y="18732"/>
                  </a:lnTo>
                  <a:lnTo>
                    <a:pt x="6132483" y="1015843"/>
                  </a:lnTo>
                  <a:lnTo>
                    <a:pt x="6197731" y="989714"/>
                  </a:lnTo>
                  <a:lnTo>
                    <a:pt x="6246794" y="945625"/>
                  </a:lnTo>
                  <a:lnTo>
                    <a:pt x="6281018" y="883600"/>
                  </a:lnTo>
                  <a:lnTo>
                    <a:pt x="6293088" y="845858"/>
                  </a:lnTo>
                  <a:lnTo>
                    <a:pt x="6301797" y="803629"/>
                  </a:lnTo>
                  <a:lnTo>
                    <a:pt x="6416485" y="18732"/>
                  </a:lnTo>
                  <a:close/>
                </a:path>
                <a:path extrusionOk="0" h="1157604" w="10977880">
                  <a:moveTo>
                    <a:pt x="5576196" y="151367"/>
                  </a:moveTo>
                  <a:lnTo>
                    <a:pt x="5510457" y="176728"/>
                  </a:lnTo>
                  <a:lnTo>
                    <a:pt x="5459938" y="218464"/>
                  </a:lnTo>
                  <a:lnTo>
                    <a:pt x="5426003" y="276594"/>
                  </a:lnTo>
                  <a:lnTo>
                    <a:pt x="5410013" y="351099"/>
                  </a:lnTo>
                  <a:lnTo>
                    <a:pt x="5352276" y="1012723"/>
                  </a:lnTo>
                  <a:lnTo>
                    <a:pt x="5386161" y="1000413"/>
                  </a:lnTo>
                  <a:lnTo>
                    <a:pt x="5441945" y="962765"/>
                  </a:lnTo>
                  <a:lnTo>
                    <a:pt x="5481785" y="907950"/>
                  </a:lnTo>
                  <a:lnTo>
                    <a:pt x="5505969" y="837145"/>
                  </a:lnTo>
                  <a:lnTo>
                    <a:pt x="5512219" y="795818"/>
                  </a:lnTo>
                  <a:lnTo>
                    <a:pt x="5576196" y="151367"/>
                  </a:lnTo>
                  <a:close/>
                </a:path>
                <a:path extrusionOk="0" h="1157604" w="10977880">
                  <a:moveTo>
                    <a:pt x="5739259" y="151367"/>
                  </a:moveTo>
                  <a:lnTo>
                    <a:pt x="5803236" y="795818"/>
                  </a:lnTo>
                  <a:lnTo>
                    <a:pt x="5809476" y="837145"/>
                  </a:lnTo>
                  <a:lnTo>
                    <a:pt x="5819618" y="874523"/>
                  </a:lnTo>
                  <a:lnTo>
                    <a:pt x="5851612" y="937426"/>
                  </a:lnTo>
                  <a:lnTo>
                    <a:pt x="5899393" y="983760"/>
                  </a:lnTo>
                  <a:lnTo>
                    <a:pt x="5963179" y="1012723"/>
                  </a:lnTo>
                  <a:lnTo>
                    <a:pt x="5905443" y="351099"/>
                  </a:lnTo>
                  <a:lnTo>
                    <a:pt x="5899688" y="311799"/>
                  </a:lnTo>
                  <a:lnTo>
                    <a:pt x="5874720" y="245483"/>
                  </a:lnTo>
                  <a:lnTo>
                    <a:pt x="5832150" y="195551"/>
                  </a:lnTo>
                  <a:lnTo>
                    <a:pt x="5774025" y="161999"/>
                  </a:lnTo>
                  <a:lnTo>
                    <a:pt x="5739259" y="151367"/>
                  </a:lnTo>
                  <a:close/>
                </a:path>
                <a:path extrusionOk="0" h="1157604" w="10977880">
                  <a:moveTo>
                    <a:pt x="5657335" y="0"/>
                  </a:moveTo>
                  <a:lnTo>
                    <a:pt x="5617832" y="10977"/>
                  </a:lnTo>
                  <a:lnTo>
                    <a:pt x="5591795" y="41941"/>
                  </a:lnTo>
                  <a:lnTo>
                    <a:pt x="5576196" y="151367"/>
                  </a:lnTo>
                  <a:lnTo>
                    <a:pt x="5597354" y="147957"/>
                  </a:lnTo>
                  <a:lnTo>
                    <a:pt x="5617932" y="145519"/>
                  </a:lnTo>
                  <a:lnTo>
                    <a:pt x="5637926" y="144054"/>
                  </a:lnTo>
                  <a:lnTo>
                    <a:pt x="5657335" y="143566"/>
                  </a:lnTo>
                  <a:lnTo>
                    <a:pt x="5738509" y="143566"/>
                  </a:lnTo>
                  <a:lnTo>
                    <a:pt x="5731458" y="70217"/>
                  </a:lnTo>
                  <a:lnTo>
                    <a:pt x="5716607" y="29992"/>
                  </a:lnTo>
                  <a:lnTo>
                    <a:pt x="5685127" y="4880"/>
                  </a:lnTo>
                  <a:lnTo>
                    <a:pt x="5671889" y="1220"/>
                  </a:lnTo>
                  <a:lnTo>
                    <a:pt x="5657335" y="0"/>
                  </a:lnTo>
                  <a:close/>
                </a:path>
                <a:path extrusionOk="0" h="1157604" w="10977880">
                  <a:moveTo>
                    <a:pt x="5738509" y="143566"/>
                  </a:moveTo>
                  <a:lnTo>
                    <a:pt x="5657335" y="143566"/>
                  </a:lnTo>
                  <a:lnTo>
                    <a:pt x="5677080" y="144054"/>
                  </a:lnTo>
                  <a:lnTo>
                    <a:pt x="5697316" y="145519"/>
                  </a:lnTo>
                  <a:lnTo>
                    <a:pt x="5718042" y="147957"/>
                  </a:lnTo>
                  <a:lnTo>
                    <a:pt x="5739259" y="151367"/>
                  </a:lnTo>
                  <a:lnTo>
                    <a:pt x="5738509" y="143566"/>
                  </a:lnTo>
                  <a:close/>
                </a:path>
                <a:path extrusionOk="0" h="1157604" w="10977880">
                  <a:moveTo>
                    <a:pt x="6872125" y="145126"/>
                  </a:moveTo>
                  <a:lnTo>
                    <a:pt x="6812636" y="171263"/>
                  </a:lnTo>
                  <a:lnTo>
                    <a:pt x="6763678" y="210663"/>
                  </a:lnTo>
                  <a:lnTo>
                    <a:pt x="6726227" y="262549"/>
                  </a:lnTo>
                  <a:lnTo>
                    <a:pt x="6701261" y="326136"/>
                  </a:lnTo>
                  <a:lnTo>
                    <a:pt x="6480462" y="1137556"/>
                  </a:lnTo>
                  <a:lnTo>
                    <a:pt x="6624018" y="1137556"/>
                  </a:lnTo>
                  <a:lnTo>
                    <a:pt x="6709062" y="795818"/>
                  </a:lnTo>
                  <a:lnTo>
                    <a:pt x="7353495" y="795818"/>
                  </a:lnTo>
                  <a:lnTo>
                    <a:pt x="7322709" y="683476"/>
                  </a:lnTo>
                  <a:lnTo>
                    <a:pt x="6737930" y="683476"/>
                  </a:lnTo>
                  <a:lnTo>
                    <a:pt x="6872125" y="145126"/>
                  </a:lnTo>
                  <a:close/>
                </a:path>
                <a:path extrusionOk="0" h="1157604" w="10977880">
                  <a:moveTo>
                    <a:pt x="7353495" y="795818"/>
                  </a:moveTo>
                  <a:lnTo>
                    <a:pt x="7216984" y="795818"/>
                  </a:lnTo>
                  <a:lnTo>
                    <a:pt x="7303589" y="1137556"/>
                  </a:lnTo>
                  <a:lnTo>
                    <a:pt x="7447144" y="1137556"/>
                  </a:lnTo>
                  <a:lnTo>
                    <a:pt x="7353495" y="795818"/>
                  </a:lnTo>
                  <a:close/>
                </a:path>
                <a:path extrusionOk="0" h="1157604" w="10977880">
                  <a:moveTo>
                    <a:pt x="7053921" y="145126"/>
                  </a:moveTo>
                  <a:lnTo>
                    <a:pt x="7189676" y="683476"/>
                  </a:lnTo>
                  <a:lnTo>
                    <a:pt x="7322709" y="683476"/>
                  </a:lnTo>
                  <a:lnTo>
                    <a:pt x="7224785" y="326136"/>
                  </a:lnTo>
                  <a:lnTo>
                    <a:pt x="7199820" y="262549"/>
                  </a:lnTo>
                  <a:lnTo>
                    <a:pt x="7162368" y="210663"/>
                  </a:lnTo>
                  <a:lnTo>
                    <a:pt x="7113410" y="171263"/>
                  </a:lnTo>
                  <a:lnTo>
                    <a:pt x="7053921" y="145126"/>
                  </a:lnTo>
                  <a:close/>
                </a:path>
                <a:path extrusionOk="0" h="1157604" w="10977880">
                  <a:moveTo>
                    <a:pt x="6962636" y="0"/>
                  </a:moveTo>
                  <a:lnTo>
                    <a:pt x="6924674" y="10319"/>
                  </a:lnTo>
                  <a:lnTo>
                    <a:pt x="6900508" y="40867"/>
                  </a:lnTo>
                  <a:lnTo>
                    <a:pt x="6872125" y="145126"/>
                  </a:lnTo>
                  <a:lnTo>
                    <a:pt x="6894167" y="139668"/>
                  </a:lnTo>
                  <a:lnTo>
                    <a:pt x="6916599" y="135768"/>
                  </a:lnTo>
                  <a:lnTo>
                    <a:pt x="6939422" y="133426"/>
                  </a:lnTo>
                  <a:lnTo>
                    <a:pt x="6962636" y="132645"/>
                  </a:lnTo>
                  <a:lnTo>
                    <a:pt x="7051000" y="132645"/>
                  </a:lnTo>
                  <a:lnTo>
                    <a:pt x="7036759" y="71788"/>
                  </a:lnTo>
                  <a:lnTo>
                    <a:pt x="7018318" y="28553"/>
                  </a:lnTo>
                  <a:lnTo>
                    <a:pt x="6977019" y="1147"/>
                  </a:lnTo>
                  <a:lnTo>
                    <a:pt x="6962636" y="0"/>
                  </a:lnTo>
                  <a:close/>
                </a:path>
                <a:path extrusionOk="0" h="1157604" w="10977880">
                  <a:moveTo>
                    <a:pt x="7051000" y="132645"/>
                  </a:moveTo>
                  <a:lnTo>
                    <a:pt x="6962636" y="132645"/>
                  </a:lnTo>
                  <a:lnTo>
                    <a:pt x="6986181" y="133426"/>
                  </a:lnTo>
                  <a:lnTo>
                    <a:pt x="7009244" y="135768"/>
                  </a:lnTo>
                  <a:lnTo>
                    <a:pt x="7031824" y="139668"/>
                  </a:lnTo>
                  <a:lnTo>
                    <a:pt x="7053921" y="145126"/>
                  </a:lnTo>
                  <a:lnTo>
                    <a:pt x="7051000" y="132645"/>
                  </a:lnTo>
                  <a:close/>
                </a:path>
                <a:path extrusionOk="0" h="1157604" w="10977880">
                  <a:moveTo>
                    <a:pt x="8083020" y="18732"/>
                  </a:moveTo>
                  <a:lnTo>
                    <a:pt x="7614899" y="18732"/>
                  </a:lnTo>
                  <a:lnTo>
                    <a:pt x="7614899" y="1137556"/>
                  </a:lnTo>
                  <a:lnTo>
                    <a:pt x="7752214" y="1137556"/>
                  </a:lnTo>
                  <a:lnTo>
                    <a:pt x="7752214" y="660063"/>
                  </a:lnTo>
                  <a:lnTo>
                    <a:pt x="8295244" y="660063"/>
                  </a:lnTo>
                  <a:lnTo>
                    <a:pt x="8295244" y="547711"/>
                  </a:lnTo>
                  <a:lnTo>
                    <a:pt x="7752214" y="547711"/>
                  </a:lnTo>
                  <a:lnTo>
                    <a:pt x="7752214" y="124833"/>
                  </a:lnTo>
                  <a:lnTo>
                    <a:pt x="8278099" y="124833"/>
                  </a:lnTo>
                  <a:lnTo>
                    <a:pt x="8273078" y="112237"/>
                  </a:lnTo>
                  <a:lnTo>
                    <a:pt x="8239329" y="66790"/>
                  </a:lnTo>
                  <a:lnTo>
                    <a:pt x="8190176" y="36066"/>
                  </a:lnTo>
                  <a:lnTo>
                    <a:pt x="8123272" y="20658"/>
                  </a:lnTo>
                  <a:lnTo>
                    <a:pt x="8083020" y="18732"/>
                  </a:lnTo>
                  <a:close/>
                </a:path>
                <a:path extrusionOk="0" h="1157604" w="10977880">
                  <a:moveTo>
                    <a:pt x="8295244" y="667864"/>
                  </a:moveTo>
                  <a:lnTo>
                    <a:pt x="8295244" y="1135996"/>
                  </a:lnTo>
                  <a:lnTo>
                    <a:pt x="8439585" y="1135996"/>
                  </a:lnTo>
                  <a:lnTo>
                    <a:pt x="8439585" y="869167"/>
                  </a:lnTo>
                  <a:lnTo>
                    <a:pt x="8437244" y="829155"/>
                  </a:lnTo>
                  <a:lnTo>
                    <a:pt x="8418514" y="761858"/>
                  </a:lnTo>
                  <a:lnTo>
                    <a:pt x="8381409" y="711533"/>
                  </a:lnTo>
                  <a:lnTo>
                    <a:pt x="8327964" y="678177"/>
                  </a:lnTo>
                  <a:lnTo>
                    <a:pt x="8295244" y="667864"/>
                  </a:lnTo>
                  <a:close/>
                </a:path>
                <a:path extrusionOk="0" h="1157604" w="10977880">
                  <a:moveTo>
                    <a:pt x="8295244" y="660063"/>
                  </a:moveTo>
                  <a:lnTo>
                    <a:pt x="8225027" y="660063"/>
                  </a:lnTo>
                  <a:lnTo>
                    <a:pt x="8243162" y="660552"/>
                  </a:lnTo>
                  <a:lnTo>
                    <a:pt x="8260909" y="662016"/>
                  </a:lnTo>
                  <a:lnTo>
                    <a:pt x="8278270" y="664454"/>
                  </a:lnTo>
                  <a:lnTo>
                    <a:pt x="8295244" y="667864"/>
                  </a:lnTo>
                  <a:lnTo>
                    <a:pt x="8295244" y="660063"/>
                  </a:lnTo>
                  <a:close/>
                </a:path>
                <a:path extrusionOk="0" h="1157604" w="10977880">
                  <a:moveTo>
                    <a:pt x="8295244" y="539910"/>
                  </a:moveTo>
                  <a:lnTo>
                    <a:pt x="8277097" y="543324"/>
                  </a:lnTo>
                  <a:lnTo>
                    <a:pt x="8259346" y="545762"/>
                  </a:lnTo>
                  <a:lnTo>
                    <a:pt x="8241990" y="547224"/>
                  </a:lnTo>
                  <a:lnTo>
                    <a:pt x="8225027" y="547711"/>
                  </a:lnTo>
                  <a:lnTo>
                    <a:pt x="8295244" y="547711"/>
                  </a:lnTo>
                  <a:lnTo>
                    <a:pt x="8295244" y="539910"/>
                  </a:lnTo>
                  <a:close/>
                </a:path>
                <a:path extrusionOk="0" h="1157604" w="10977880">
                  <a:moveTo>
                    <a:pt x="8284323" y="140445"/>
                  </a:moveTo>
                  <a:lnTo>
                    <a:pt x="8289100" y="160681"/>
                  </a:lnTo>
                  <a:lnTo>
                    <a:pt x="8292513" y="183160"/>
                  </a:lnTo>
                  <a:lnTo>
                    <a:pt x="8294561" y="207883"/>
                  </a:lnTo>
                  <a:lnTo>
                    <a:pt x="8295244" y="234851"/>
                  </a:lnTo>
                  <a:lnTo>
                    <a:pt x="8295244" y="539910"/>
                  </a:lnTo>
                  <a:lnTo>
                    <a:pt x="8328428" y="528525"/>
                  </a:lnTo>
                  <a:lnTo>
                    <a:pt x="8383236" y="493609"/>
                  </a:lnTo>
                  <a:lnTo>
                    <a:pt x="8422099" y="442898"/>
                  </a:lnTo>
                  <a:lnTo>
                    <a:pt x="8441802" y="378726"/>
                  </a:lnTo>
                  <a:lnTo>
                    <a:pt x="8444266" y="341738"/>
                  </a:lnTo>
                  <a:lnTo>
                    <a:pt x="8441655" y="303775"/>
                  </a:lnTo>
                  <a:lnTo>
                    <a:pt x="8420779" y="238826"/>
                  </a:lnTo>
                  <a:lnTo>
                    <a:pt x="8379476" y="188502"/>
                  </a:lnTo>
                  <a:lnTo>
                    <a:pt x="8320377" y="152806"/>
                  </a:lnTo>
                  <a:lnTo>
                    <a:pt x="8284323" y="140445"/>
                  </a:lnTo>
                  <a:close/>
                </a:path>
                <a:path extrusionOk="0" h="1157604" w="10977880">
                  <a:moveTo>
                    <a:pt x="8278099" y="124833"/>
                  </a:moveTo>
                  <a:lnTo>
                    <a:pt x="8156358" y="124833"/>
                  </a:lnTo>
                  <a:lnTo>
                    <a:pt x="8191857" y="125811"/>
                  </a:lnTo>
                  <a:lnTo>
                    <a:pt x="8225017" y="128740"/>
                  </a:lnTo>
                  <a:lnTo>
                    <a:pt x="8255840" y="133620"/>
                  </a:lnTo>
                  <a:lnTo>
                    <a:pt x="8284323" y="140445"/>
                  </a:lnTo>
                  <a:lnTo>
                    <a:pt x="8278099" y="124833"/>
                  </a:lnTo>
                  <a:close/>
                </a:path>
                <a:path extrusionOk="0" h="1157604" w="10977880">
                  <a:moveTo>
                    <a:pt x="8789114" y="617928"/>
                  </a:moveTo>
                  <a:lnTo>
                    <a:pt x="8727473" y="637442"/>
                  </a:lnTo>
                  <a:lnTo>
                    <a:pt x="8686133" y="672544"/>
                  </a:lnTo>
                  <a:lnTo>
                    <a:pt x="8662720" y="721902"/>
                  </a:lnTo>
                  <a:lnTo>
                    <a:pt x="8654919" y="784122"/>
                  </a:lnTo>
                  <a:lnTo>
                    <a:pt x="8654919" y="1137556"/>
                  </a:lnTo>
                  <a:lnTo>
                    <a:pt x="9397682" y="1137556"/>
                  </a:lnTo>
                  <a:lnTo>
                    <a:pt x="9397682" y="1022869"/>
                  </a:lnTo>
                  <a:lnTo>
                    <a:pt x="8789114" y="1022869"/>
                  </a:lnTo>
                  <a:lnTo>
                    <a:pt x="8789114" y="617928"/>
                  </a:lnTo>
                  <a:close/>
                </a:path>
                <a:path extrusionOk="0" h="1157604" w="10977880">
                  <a:moveTo>
                    <a:pt x="8789114" y="501681"/>
                  </a:moveTo>
                  <a:lnTo>
                    <a:pt x="8789114" y="617928"/>
                  </a:lnTo>
                  <a:lnTo>
                    <a:pt x="8802722" y="616571"/>
                  </a:lnTo>
                  <a:lnTo>
                    <a:pt x="8815450" y="615595"/>
                  </a:lnTo>
                  <a:lnTo>
                    <a:pt x="8827300" y="615005"/>
                  </a:lnTo>
                  <a:lnTo>
                    <a:pt x="8838275" y="614808"/>
                  </a:lnTo>
                  <a:lnTo>
                    <a:pt x="9351652" y="614808"/>
                  </a:lnTo>
                  <a:lnTo>
                    <a:pt x="9351652" y="503241"/>
                  </a:lnTo>
                  <a:lnTo>
                    <a:pt x="8838275" y="503241"/>
                  </a:lnTo>
                  <a:lnTo>
                    <a:pt x="8822034" y="503144"/>
                  </a:lnTo>
                  <a:lnTo>
                    <a:pt x="8808429" y="502853"/>
                  </a:lnTo>
                  <a:lnTo>
                    <a:pt x="8797457" y="502366"/>
                  </a:lnTo>
                  <a:lnTo>
                    <a:pt x="8789114" y="501681"/>
                  </a:lnTo>
                  <a:close/>
                </a:path>
                <a:path extrusionOk="0" h="1157604" w="10977880">
                  <a:moveTo>
                    <a:pt x="9382080" y="18732"/>
                  </a:moveTo>
                  <a:lnTo>
                    <a:pt x="8654919" y="18732"/>
                  </a:lnTo>
                  <a:lnTo>
                    <a:pt x="8654919" y="337057"/>
                  </a:lnTo>
                  <a:lnTo>
                    <a:pt x="8662428" y="406401"/>
                  </a:lnTo>
                  <a:lnTo>
                    <a:pt x="8684960" y="455263"/>
                  </a:lnTo>
                  <a:lnTo>
                    <a:pt x="8726015" y="486180"/>
                  </a:lnTo>
                  <a:lnTo>
                    <a:pt x="8789114" y="501681"/>
                  </a:lnTo>
                  <a:lnTo>
                    <a:pt x="8789114" y="134205"/>
                  </a:lnTo>
                  <a:lnTo>
                    <a:pt x="9382080" y="134205"/>
                  </a:lnTo>
                  <a:lnTo>
                    <a:pt x="9382080" y="18732"/>
                  </a:lnTo>
                  <a:close/>
                </a:path>
                <a:path extrusionOk="0" h="1157604" w="10977880">
                  <a:moveTo>
                    <a:pt x="10272305" y="1017403"/>
                  </a:moveTo>
                  <a:lnTo>
                    <a:pt x="10286346" y="1081380"/>
                  </a:lnTo>
                  <a:lnTo>
                    <a:pt x="10304705" y="1126737"/>
                  </a:lnTo>
                  <a:lnTo>
                    <a:pt x="10335208" y="1152183"/>
                  </a:lnTo>
                  <a:lnTo>
                    <a:pt x="10364375" y="1157064"/>
                  </a:lnTo>
                  <a:lnTo>
                    <a:pt x="10381316" y="1155623"/>
                  </a:lnTo>
                  <a:lnTo>
                    <a:pt x="10420153" y="1134049"/>
                  </a:lnTo>
                  <a:lnTo>
                    <a:pt x="10438805" y="1089648"/>
                  </a:lnTo>
                  <a:lnTo>
                    <a:pt x="10440048" y="1070459"/>
                  </a:lnTo>
                  <a:lnTo>
                    <a:pt x="10440048" y="1022869"/>
                  </a:lnTo>
                  <a:lnTo>
                    <a:pt x="10337842" y="1022869"/>
                  </a:lnTo>
                  <a:lnTo>
                    <a:pt x="10322625" y="1022527"/>
                  </a:lnTo>
                  <a:lnTo>
                    <a:pt x="10306628" y="1021502"/>
                  </a:lnTo>
                  <a:lnTo>
                    <a:pt x="10289854" y="1019794"/>
                  </a:lnTo>
                  <a:lnTo>
                    <a:pt x="10272305" y="1017403"/>
                  </a:lnTo>
                  <a:close/>
                </a:path>
                <a:path extrusionOk="0" h="1157604" w="10977880">
                  <a:moveTo>
                    <a:pt x="9751127" y="148246"/>
                  </a:moveTo>
                  <a:lnTo>
                    <a:pt x="9693970" y="177019"/>
                  </a:lnTo>
                  <a:lnTo>
                    <a:pt x="9650470" y="219637"/>
                  </a:lnTo>
                  <a:lnTo>
                    <a:pt x="9622967" y="276496"/>
                  </a:lnTo>
                  <a:lnTo>
                    <a:pt x="9613801" y="347978"/>
                  </a:lnTo>
                  <a:lnTo>
                    <a:pt x="9613801" y="1137556"/>
                  </a:lnTo>
                  <a:lnTo>
                    <a:pt x="9751127" y="1137556"/>
                  </a:lnTo>
                  <a:lnTo>
                    <a:pt x="9751127" y="148246"/>
                  </a:lnTo>
                  <a:close/>
                </a:path>
                <a:path extrusionOk="0" h="1157604" w="10977880">
                  <a:moveTo>
                    <a:pt x="10440048" y="1008042"/>
                  </a:moveTo>
                  <a:lnTo>
                    <a:pt x="10415520" y="1014529"/>
                  </a:lnTo>
                  <a:lnTo>
                    <a:pt x="10390311" y="1019162"/>
                  </a:lnTo>
                  <a:lnTo>
                    <a:pt x="10364419" y="1021942"/>
                  </a:lnTo>
                  <a:lnTo>
                    <a:pt x="10337842" y="1022869"/>
                  </a:lnTo>
                  <a:lnTo>
                    <a:pt x="10440048" y="1022869"/>
                  </a:lnTo>
                  <a:lnTo>
                    <a:pt x="10440048" y="1008042"/>
                  </a:lnTo>
                  <a:close/>
                </a:path>
                <a:path extrusionOk="0" h="1157604" w="10977880">
                  <a:moveTo>
                    <a:pt x="9918870" y="137325"/>
                  </a:moveTo>
                  <a:lnTo>
                    <a:pt x="10075693" y="817671"/>
                  </a:lnTo>
                  <a:lnTo>
                    <a:pt x="10087981" y="861607"/>
                  </a:lnTo>
                  <a:lnTo>
                    <a:pt x="10103781" y="899790"/>
                  </a:lnTo>
                  <a:lnTo>
                    <a:pt x="10145910" y="958892"/>
                  </a:lnTo>
                  <a:lnTo>
                    <a:pt x="10202087" y="997316"/>
                  </a:lnTo>
                  <a:lnTo>
                    <a:pt x="10272305" y="1017403"/>
                  </a:lnTo>
                  <a:lnTo>
                    <a:pt x="10112362" y="337057"/>
                  </a:lnTo>
                  <a:lnTo>
                    <a:pt x="10099805" y="292809"/>
                  </a:lnTo>
                  <a:lnTo>
                    <a:pt x="10083980" y="254458"/>
                  </a:lnTo>
                  <a:lnTo>
                    <a:pt x="10042531" y="195449"/>
                  </a:lnTo>
                  <a:lnTo>
                    <a:pt x="9987623" y="157321"/>
                  </a:lnTo>
                  <a:lnTo>
                    <a:pt x="9918870" y="137325"/>
                  </a:lnTo>
                  <a:close/>
                </a:path>
                <a:path extrusionOk="0" h="1157604" w="10977880">
                  <a:moveTo>
                    <a:pt x="10577374" y="18732"/>
                  </a:moveTo>
                  <a:lnTo>
                    <a:pt x="10440048" y="18732"/>
                  </a:lnTo>
                  <a:lnTo>
                    <a:pt x="10440048" y="1008042"/>
                  </a:lnTo>
                  <a:lnTo>
                    <a:pt x="10496711" y="981124"/>
                  </a:lnTo>
                  <a:lnTo>
                    <a:pt x="10540307" y="942505"/>
                  </a:lnTo>
                  <a:lnTo>
                    <a:pt x="10568103" y="893154"/>
                  </a:lnTo>
                  <a:lnTo>
                    <a:pt x="10577374" y="834058"/>
                  </a:lnTo>
                  <a:lnTo>
                    <a:pt x="10577374" y="18732"/>
                  </a:lnTo>
                  <a:close/>
                </a:path>
                <a:path extrusionOk="0" h="1157604" w="10977880">
                  <a:moveTo>
                    <a:pt x="9826025" y="0"/>
                  </a:moveTo>
                  <a:lnTo>
                    <a:pt x="9781916" y="13610"/>
                  </a:lnTo>
                  <a:lnTo>
                    <a:pt x="9756099" y="51307"/>
                  </a:lnTo>
                  <a:lnTo>
                    <a:pt x="9751127" y="84269"/>
                  </a:lnTo>
                  <a:lnTo>
                    <a:pt x="9751127" y="148246"/>
                  </a:lnTo>
                  <a:lnTo>
                    <a:pt x="9773895" y="141422"/>
                  </a:lnTo>
                  <a:lnTo>
                    <a:pt x="9798519" y="136546"/>
                  </a:lnTo>
                  <a:lnTo>
                    <a:pt x="9824999" y="133620"/>
                  </a:lnTo>
                  <a:lnTo>
                    <a:pt x="9853333" y="132645"/>
                  </a:lnTo>
                  <a:lnTo>
                    <a:pt x="9917830" y="132645"/>
                  </a:lnTo>
                  <a:lnTo>
                    <a:pt x="9903256" y="67057"/>
                  </a:lnTo>
                  <a:lnTo>
                    <a:pt x="9885926" y="28776"/>
                  </a:lnTo>
                  <a:lnTo>
                    <a:pt x="9854790" y="4681"/>
                  </a:lnTo>
                  <a:lnTo>
                    <a:pt x="9841211" y="1170"/>
                  </a:lnTo>
                  <a:lnTo>
                    <a:pt x="9826025" y="0"/>
                  </a:lnTo>
                  <a:close/>
                </a:path>
                <a:path extrusionOk="0" h="1157604" w="10977880">
                  <a:moveTo>
                    <a:pt x="9917830" y="132645"/>
                  </a:moveTo>
                  <a:lnTo>
                    <a:pt x="9853333" y="132645"/>
                  </a:lnTo>
                  <a:lnTo>
                    <a:pt x="9870003" y="132937"/>
                  </a:lnTo>
                  <a:lnTo>
                    <a:pt x="9886483" y="133815"/>
                  </a:lnTo>
                  <a:lnTo>
                    <a:pt x="9902771" y="135277"/>
                  </a:lnTo>
                  <a:lnTo>
                    <a:pt x="9918870" y="137325"/>
                  </a:lnTo>
                  <a:lnTo>
                    <a:pt x="9917830" y="132645"/>
                  </a:lnTo>
                  <a:close/>
                </a:path>
                <a:path extrusionOk="0" h="1157604" w="10977880">
                  <a:moveTo>
                    <a:pt x="10966692" y="18732"/>
                  </a:moveTo>
                  <a:lnTo>
                    <a:pt x="10817681" y="18732"/>
                  </a:lnTo>
                  <a:lnTo>
                    <a:pt x="10834057" y="841859"/>
                  </a:lnTo>
                  <a:lnTo>
                    <a:pt x="10950315" y="841859"/>
                  </a:lnTo>
                  <a:lnTo>
                    <a:pt x="10966692" y="18732"/>
                  </a:lnTo>
                  <a:close/>
                </a:path>
                <a:path extrusionOk="0" h="1157604" w="10977880">
                  <a:moveTo>
                    <a:pt x="10977623" y="965132"/>
                  </a:moveTo>
                  <a:lnTo>
                    <a:pt x="10804414" y="965132"/>
                  </a:lnTo>
                  <a:lnTo>
                    <a:pt x="10804414" y="1137556"/>
                  </a:lnTo>
                  <a:lnTo>
                    <a:pt x="10977623" y="1137556"/>
                  </a:lnTo>
                  <a:lnTo>
                    <a:pt x="10977623" y="965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0" name="Google Shape;2370;g10e8c0bef65_0_35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31465" y="4347414"/>
              <a:ext cx="12824385" cy="138332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eed309d96_0_102"/>
          <p:cNvSpPr/>
          <p:nvPr/>
        </p:nvSpPr>
        <p:spPr>
          <a:xfrm>
            <a:off x="0" y="0"/>
            <a:ext cx="50292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g10eed309d96_0_102"/>
          <p:cNvSpPr/>
          <p:nvPr/>
        </p:nvSpPr>
        <p:spPr>
          <a:xfrm>
            <a:off x="5029200" y="-12250"/>
            <a:ext cx="71631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g10eed309d96_0_102"/>
          <p:cNvSpPr txBox="1"/>
          <p:nvPr>
            <p:ph type="title"/>
          </p:nvPr>
        </p:nvSpPr>
        <p:spPr>
          <a:xfrm>
            <a:off x="630000" y="524829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200">
                <a:solidFill>
                  <a:schemeClr val="lt1"/>
                </a:solidFill>
              </a:rPr>
              <a:t>Agenda</a:t>
            </a:r>
            <a:endParaRPr sz="42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4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77C19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Fachforum 32</a:t>
            </a:r>
            <a:endParaRPr b="0" sz="24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400">
                <a:solidFill>
                  <a:srgbClr val="77C198"/>
                </a:solidFill>
              </a:rPr>
              <a:t>Ländliches Ehrenamt </a:t>
            </a:r>
            <a:br>
              <a:rPr lang="en-US" sz="2400">
                <a:solidFill>
                  <a:srgbClr val="77C198"/>
                </a:solidFill>
              </a:rPr>
            </a:br>
            <a:r>
              <a:rPr lang="en-US" sz="2400">
                <a:solidFill>
                  <a:srgbClr val="77C198"/>
                </a:solidFill>
              </a:rPr>
              <a:t>im digitalen Zeitalter</a:t>
            </a:r>
            <a:endParaRPr sz="4100">
              <a:solidFill>
                <a:srgbClr val="77C198"/>
              </a:solidFill>
            </a:endParaRPr>
          </a:p>
        </p:txBody>
      </p:sp>
      <p:sp>
        <p:nvSpPr>
          <p:cNvPr id="988" name="Google Shape;988;g10eed309d96_0_102"/>
          <p:cNvSpPr txBox="1"/>
          <p:nvPr/>
        </p:nvSpPr>
        <p:spPr>
          <a:xfrm>
            <a:off x="5799500" y="1994718"/>
            <a:ext cx="60891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#1 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Impulse aus aktuellen Projekten</a:t>
            </a:r>
            <a:endParaRPr b="1" i="0" sz="2400" u="none" cap="none" strike="noStrike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#2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Kommentare aus</a:t>
            </a:r>
            <a:r>
              <a:rPr b="1" lang="en-US"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Stadtverwaltung,</a:t>
            </a:r>
            <a:br>
              <a:rPr b="1" lang="en-US"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Stiftungsarbeit und Forschung </a:t>
            </a:r>
            <a:endParaRPr b="1" i="0" sz="2400" u="none" cap="none" strike="noStrike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#3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Fragen &amp; Diskussion</a:t>
            </a:r>
            <a:endParaRPr b="1" i="0" sz="2400" u="none" cap="none" strike="noStrike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    </a:t>
            </a:r>
            <a:endParaRPr b="1" i="0" sz="2400" u="none" cap="none" strike="noStrike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989" name="Google Shape;989;g10eed309d96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450" y="5140575"/>
            <a:ext cx="1362225" cy="11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0eed309d96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6446" y="5632522"/>
            <a:ext cx="3216179" cy="75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10eed309d96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5850" y="5484075"/>
            <a:ext cx="1716101" cy="11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10eed309d96_0_115"/>
          <p:cNvSpPr/>
          <p:nvPr/>
        </p:nvSpPr>
        <p:spPr>
          <a:xfrm>
            <a:off x="0" y="0"/>
            <a:ext cx="121920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g10eed309d96_0_115"/>
          <p:cNvSpPr txBox="1"/>
          <p:nvPr>
            <p:ph type="title"/>
          </p:nvPr>
        </p:nvSpPr>
        <p:spPr>
          <a:xfrm>
            <a:off x="630000" y="515314"/>
            <a:ext cx="7440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200">
                <a:solidFill>
                  <a:schemeClr val="lt1"/>
                </a:solidFill>
              </a:rPr>
              <a:t>Jetzt sind Sie gefragt…</a:t>
            </a:r>
            <a:endParaRPr sz="42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400">
              <a:solidFill>
                <a:srgbClr val="77C19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77C198"/>
                </a:solidFill>
              </a:rPr>
              <a:t>Sie finden die Fragen im Balken links bei Slido.</a:t>
            </a:r>
            <a:endParaRPr sz="4100">
              <a:solidFill>
                <a:srgbClr val="77C198"/>
              </a:solidFill>
            </a:endParaRPr>
          </a:p>
        </p:txBody>
      </p:sp>
      <p:pic>
        <p:nvPicPr>
          <p:cNvPr id="999" name="Google Shape;999;g10eed309d96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0325" y="3929650"/>
            <a:ext cx="1934950" cy="21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f62ca7a4bc_1_7"/>
          <p:cNvSpPr/>
          <p:nvPr/>
        </p:nvSpPr>
        <p:spPr>
          <a:xfrm>
            <a:off x="0" y="0"/>
            <a:ext cx="81321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gf62ca7a4bc_1_7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7" name="Google Shape;1007;gf62ca7a4bc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421" y="784802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f62ca7a4bc_1_7"/>
          <p:cNvSpPr txBox="1"/>
          <p:nvPr>
            <p:ph type="title"/>
          </p:nvPr>
        </p:nvSpPr>
        <p:spPr>
          <a:xfrm>
            <a:off x="630000" y="2171293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4200">
                <a:solidFill>
                  <a:schemeClr val="lt1"/>
                </a:solidFill>
              </a:rPr>
              <a:t>Herzberg </a:t>
            </a:r>
            <a:br>
              <a:rPr lang="en-US" sz="4200">
                <a:solidFill>
                  <a:schemeClr val="lt1"/>
                </a:solidFill>
              </a:rPr>
            </a:br>
            <a:r>
              <a:rPr lang="en-US" sz="4200">
                <a:solidFill>
                  <a:schemeClr val="lt1"/>
                </a:solidFill>
              </a:rPr>
              <a:t>digital.verein.t</a:t>
            </a:r>
            <a:endParaRPr sz="4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500">
              <a:solidFill>
                <a:srgbClr val="8BBA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77C198"/>
                </a:solidFill>
              </a:rPr>
              <a:t>Projektimpuls</a:t>
            </a:r>
            <a:endParaRPr sz="4100">
              <a:solidFill>
                <a:srgbClr val="77C198"/>
              </a:solidFill>
            </a:endParaRPr>
          </a:p>
        </p:txBody>
      </p:sp>
      <p:sp>
        <p:nvSpPr>
          <p:cNvPr id="1009" name="Google Shape;1009;gf62ca7a4bc_1_7"/>
          <p:cNvSpPr/>
          <p:nvPr/>
        </p:nvSpPr>
        <p:spPr>
          <a:xfrm>
            <a:off x="9160325" y="659300"/>
            <a:ext cx="30318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0" name="Google Shape;1010;gf62ca7a4bc_1_7"/>
          <p:cNvSpPr txBox="1"/>
          <p:nvPr/>
        </p:nvSpPr>
        <p:spPr>
          <a:xfrm>
            <a:off x="9397250" y="784800"/>
            <a:ext cx="2270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Laura Heym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Programmbereichsleitung Zivilgesellschaft &amp; Ehrenamt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neuland21 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laura.heym@neuland21.de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11" name="Google Shape;1011;gf62ca7a4bc_1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1697" y="4398975"/>
            <a:ext cx="2697699" cy="21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0eed309d96_0_19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8" name="Google Shape;1018;g10eed309d96_0_19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g10eed309d96_0_19"/>
          <p:cNvSpPr txBox="1"/>
          <p:nvPr/>
        </p:nvSpPr>
        <p:spPr>
          <a:xfrm>
            <a:off x="599345" y="1396500"/>
            <a:ext cx="62874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20" name="Google Shape;1020;g10eed309d96_0_19"/>
          <p:cNvSpPr txBox="1"/>
          <p:nvPr/>
        </p:nvSpPr>
        <p:spPr>
          <a:xfrm>
            <a:off x="527950" y="2590123"/>
            <a:ext cx="6254700" cy="3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Das Projekt</a:t>
            </a:r>
            <a:endParaRPr b="1" i="0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Entwicklung einer Ehrenamtsplattform in der bestehenden Herzberg-App gemeinsam mit den Engagierten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Kooperation mit der Stadt Herzberg (Elster)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Projektziele</a:t>
            </a:r>
            <a:endParaRPr b="1" i="0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Ehrenamtlichen Wertschätzung zeigen und ihnen Hilfsmittel für ihre Arbeit bereitstellen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Sichtbarkeit des Engagements vor Ort stärken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Vernetzung und Zusammenarbeit der Engagierten untereinander fördern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021" name="Google Shape;1021;g10eed309d96_0_19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Herzberg </a:t>
            </a:r>
            <a:r>
              <a:rPr lang="en-US" sz="23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digital</a:t>
            </a:r>
            <a:r>
              <a:rPr lang="en-US" sz="2300"/>
              <a:t>.verein.t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Projektimpuls aus einem Modellprojekt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22" name="Google Shape;1022;g10eed309d96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421" y="784802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g10eed309d96_0_19"/>
          <p:cNvSpPr/>
          <p:nvPr/>
        </p:nvSpPr>
        <p:spPr>
          <a:xfrm>
            <a:off x="9160325" y="659300"/>
            <a:ext cx="30318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4" name="Google Shape;1024;g10eed309d96_0_19"/>
          <p:cNvSpPr txBox="1"/>
          <p:nvPr/>
        </p:nvSpPr>
        <p:spPr>
          <a:xfrm>
            <a:off x="9397250" y="784800"/>
            <a:ext cx="2270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Laura Heym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Programmbereichsleitung Zivilgesellschaft &amp; Ehrenamt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neuland21 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laura.heym@neuland21.de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25" name="Google Shape;1025;g10eed309d96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1697" y="4450682"/>
            <a:ext cx="2697699" cy="21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0eed309d96_0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8717" y="2740990"/>
            <a:ext cx="1572126" cy="161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g10eed309d96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41149" y="2844251"/>
            <a:ext cx="1737344" cy="12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077b8c96d9_6_0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4" name="Google Shape;1034;g1077b8c96d9_6_0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5" name="Google Shape;1035;g1077b8c96d9_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1697" y="4398975"/>
            <a:ext cx="2697699" cy="21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g1077b8c96d9_6_0"/>
          <p:cNvSpPr txBox="1"/>
          <p:nvPr/>
        </p:nvSpPr>
        <p:spPr>
          <a:xfrm>
            <a:off x="599345" y="1396500"/>
            <a:ext cx="62874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37" name="Google Shape;1037;g1077b8c96d9_6_0"/>
          <p:cNvSpPr txBox="1"/>
          <p:nvPr/>
        </p:nvSpPr>
        <p:spPr>
          <a:xfrm>
            <a:off x="515711" y="1575939"/>
            <a:ext cx="62547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Erkenntnisse</a:t>
            </a:r>
            <a:endParaRPr b="1" i="0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“Digitalisierung</a:t>
            </a:r>
            <a:r>
              <a:rPr lang="en-US" sz="1600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”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wirkt oft abstrakt und abschreckend – </a:t>
            </a:r>
            <a:b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</a:b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Es besteht aber Interesse an digitalen Lösungen, wenn Praxisbezug und Nutzen greifbar werden.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Ob sich Vereine und Gruppen beteiligen und offen für den Prozess sind, ist stark vom Interesse einzelner Personen abhängig.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Es muss daran angeknüpft werden, was bereits an digitalen Lösungen gefunden wurde. 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Um in einer ländlichen Kleinstadt eine kritische Masse an Nutzenden zu erreichen, müssen sehr heterogene Bedarfe und Bedürfnisse berücksichtigt werden.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Es reicht nicht, Lösungen bereit zu stellen. Angebote zur Begleitung und Unterstützung müssen von Anfang an mitgedacht 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werden.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38" name="Google Shape;1038;g1077b8c96d9_6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4421" y="784802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g1077b8c96d9_6_0"/>
          <p:cNvSpPr/>
          <p:nvPr/>
        </p:nvSpPr>
        <p:spPr>
          <a:xfrm>
            <a:off x="9160325" y="659300"/>
            <a:ext cx="30318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0" name="Google Shape;1040;g1077b8c96d9_6_0"/>
          <p:cNvSpPr txBox="1"/>
          <p:nvPr/>
        </p:nvSpPr>
        <p:spPr>
          <a:xfrm>
            <a:off x="9397250" y="784800"/>
            <a:ext cx="22707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Laura Heym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Programmbereichsleitung Zivilgesellschaft &amp; Ehrenamt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neuland21 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laura.heym@neuland21.de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041" name="Google Shape;1041;g1077b8c96d9_6_0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Herzberg </a:t>
            </a:r>
            <a:r>
              <a:rPr lang="en-US" sz="23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digital</a:t>
            </a:r>
            <a:r>
              <a:rPr lang="en-US" sz="2300"/>
              <a:t>.verein.t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Projektimpuls aus einem </a:t>
            </a: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Modellprojekt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42" name="Google Shape;1042;g1077b8c96d9_6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8717" y="2740990"/>
            <a:ext cx="1572126" cy="161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077b8c96d9_6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41149" y="2844251"/>
            <a:ext cx="1737344" cy="12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0eed309d96_0_33"/>
          <p:cNvSpPr/>
          <p:nvPr/>
        </p:nvSpPr>
        <p:spPr>
          <a:xfrm>
            <a:off x="0" y="0"/>
            <a:ext cx="8132400" cy="6870300"/>
          </a:xfrm>
          <a:prstGeom prst="rect">
            <a:avLst/>
          </a:prstGeom>
          <a:solidFill>
            <a:srgbClr val="0039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g10eed309d96_0_33"/>
          <p:cNvSpPr/>
          <p:nvPr/>
        </p:nvSpPr>
        <p:spPr>
          <a:xfrm>
            <a:off x="813225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g10eed309d96_0_33"/>
          <p:cNvSpPr txBox="1"/>
          <p:nvPr>
            <p:ph type="title"/>
          </p:nvPr>
        </p:nvSpPr>
        <p:spPr>
          <a:xfrm>
            <a:off x="630000" y="1512707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4200">
                <a:solidFill>
                  <a:schemeClr val="lt1"/>
                </a:solidFill>
              </a:rPr>
              <a:t>Der Digitale Werkzeugkasten für Kulturfördervereine (DaKu)</a:t>
            </a:r>
            <a:endParaRPr sz="4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t/>
            </a:r>
            <a:endParaRPr b="0" sz="2500">
              <a:solidFill>
                <a:srgbClr val="8BBA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2400">
                <a:solidFill>
                  <a:srgbClr val="8BBA91"/>
                </a:solidFill>
              </a:rPr>
              <a:t>Projektimpuls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1052" name="Google Shape;1052;g10eed309d96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421" y="784802"/>
            <a:ext cx="1899930" cy="123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g10eed309d96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421" y="784802"/>
            <a:ext cx="1899930" cy="123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g10eed309d96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1950" y="4177075"/>
            <a:ext cx="3349574" cy="2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g10eed309d96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421" y="784802"/>
            <a:ext cx="1899930" cy="12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g10eed309d96_0_33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7" name="Google Shape;1057;g10eed309d96_0_33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Christian Gottas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</a:t>
            </a: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jektleiter und Medienpädagoge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MedienundBildung.de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gottas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medienundbildung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com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0565ce9436_0_470"/>
          <p:cNvSpPr/>
          <p:nvPr/>
        </p:nvSpPr>
        <p:spPr>
          <a:xfrm>
            <a:off x="-29800" y="75"/>
            <a:ext cx="8161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4" name="Google Shape;1064;g10565ce9436_0_470"/>
          <p:cNvSpPr/>
          <p:nvPr/>
        </p:nvSpPr>
        <p:spPr>
          <a:xfrm>
            <a:off x="8132100" y="-6150"/>
            <a:ext cx="4059900" cy="68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g10565ce9436_0_470"/>
          <p:cNvSpPr txBox="1"/>
          <p:nvPr/>
        </p:nvSpPr>
        <p:spPr>
          <a:xfrm>
            <a:off x="599345" y="1396500"/>
            <a:ext cx="6256800" cy="5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2340"/>
              <a:buFont typeface="Merriweather Sans"/>
              <a:buNone/>
            </a:pPr>
            <a:r>
              <a:t/>
            </a:r>
            <a:endParaRPr b="1" i="0" sz="2340" u="none" cap="none" strike="noStrike">
              <a:solidFill>
                <a:srgbClr val="1A374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66" name="Google Shape;1066;g10565ce9436_0_470"/>
          <p:cNvSpPr txBox="1"/>
          <p:nvPr/>
        </p:nvSpPr>
        <p:spPr>
          <a:xfrm>
            <a:off x="531377" y="2486910"/>
            <a:ext cx="6254700" cy="49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Das Projekt </a:t>
            </a:r>
            <a:endParaRPr b="1" i="0" sz="16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Kooperation mit M+B.com, Staatskanzlei RLP und BKM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Digitalisierung in Vereinen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Projektziele</a:t>
            </a: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Generationsübergreifender Ansatz zur Vermittlung digitaler Kompetenzen im Ehrenamt, insbesondere in Kulturfördervereinen.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3948"/>
              </a:buClr>
              <a:buSzPts val="1600"/>
              <a:buFont typeface="Merriweather Sans Light"/>
              <a:buChar char="●"/>
            </a:pPr>
            <a:r>
              <a:rPr i="0" lang="en-US" sz="1600" u="none" cap="none" strike="noStrike">
                <a:solidFill>
                  <a:srgbClr val="003948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Digitale Tools werden im Werkzeugkasten aufbereitet und von Jugendlichen an Vereinsmitglieder vermittelt.</a:t>
            </a:r>
            <a:endParaRPr sz="1600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1079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Projektadresse</a:t>
            </a:r>
            <a:endParaRPr b="1" sz="1600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10795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>
                <a:solidFill>
                  <a:srgbClr val="003948"/>
                </a:solidFill>
                <a:uFill>
                  <a:noFill/>
                </a:uFill>
                <a:latin typeface="Merriweather Sans Light"/>
                <a:ea typeface="Merriweather Sans Light"/>
                <a:cs typeface="Merriweather Sans Light"/>
                <a:sym typeface="Merriweather Sa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https://werkzeugkasten.kulturfoerdervereine.eu/</a:t>
            </a:r>
            <a:endParaRPr i="0" sz="1600" u="none" cap="none" strike="noStrike">
              <a:solidFill>
                <a:srgbClr val="003948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067" name="Google Shape;1067;g10565ce9436_0_470"/>
          <p:cNvSpPr/>
          <p:nvPr/>
        </p:nvSpPr>
        <p:spPr>
          <a:xfrm>
            <a:off x="8952150" y="659300"/>
            <a:ext cx="3240000" cy="1809300"/>
          </a:xfrm>
          <a:prstGeom prst="rect">
            <a:avLst/>
          </a:prstGeom>
          <a:solidFill>
            <a:srgbClr val="77C198"/>
          </a:solidFill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8" name="Google Shape;1068;g10565ce9436_0_470"/>
          <p:cNvSpPr txBox="1"/>
          <p:nvPr/>
        </p:nvSpPr>
        <p:spPr>
          <a:xfrm>
            <a:off x="9099100" y="784800"/>
            <a:ext cx="25689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0394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Christian Gottas</a:t>
            </a:r>
            <a:endParaRPr b="1" i="0" sz="1700" u="none" cap="none" strike="noStrike">
              <a:solidFill>
                <a:srgbClr val="00394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</a:t>
            </a:r>
            <a:r>
              <a:rPr lang="en-US" sz="1200">
                <a:solidFill>
                  <a:schemeClr val="l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jektleiter und Medienpädagoge</a:t>
            </a:r>
            <a:endParaRPr i="0" sz="12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MedienundBildung.de</a:t>
            </a:r>
            <a:endParaRPr b="1" i="0" sz="1200" u="none" cap="none" strike="noStrik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gottas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medienundbildung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-US" sz="12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com</a:t>
            </a:r>
            <a:r>
              <a:rPr b="0" i="0" lang="en-US" sz="1200" u="none" cap="none" strike="noStrike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b="1" i="0" sz="1200" u="none" cap="none" strike="noStrik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1069" name="Google Shape;1069;g10565ce9436_0_470"/>
          <p:cNvSpPr txBox="1"/>
          <p:nvPr>
            <p:ph type="title"/>
          </p:nvPr>
        </p:nvSpPr>
        <p:spPr>
          <a:xfrm>
            <a:off x="630000" y="537075"/>
            <a:ext cx="6256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lang="en-US" sz="2300"/>
              <a:t>Der Digitale Werkzeugkasten für Kulturfördervereine (DaKu)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743"/>
              </a:buClr>
              <a:buSzPts val="3200"/>
              <a:buFont typeface="Avenir"/>
              <a:buNone/>
            </a:pPr>
            <a:r>
              <a:rPr b="0" lang="en-US" sz="1800">
                <a:solidFill>
                  <a:srgbClr val="66BB8F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Projektimpuls aus einer Initiative</a:t>
            </a:r>
            <a:endParaRPr b="0" sz="1800">
              <a:solidFill>
                <a:srgbClr val="66BB8F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70" name="Google Shape;1070;g10565ce9436_0_4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11950" y="4177075"/>
            <a:ext cx="3349574" cy="2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g10565ce9436_0_4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80400" y="3179001"/>
            <a:ext cx="2568899" cy="80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CG 2015">
      <a:dk1>
        <a:srgbClr val="6E6F73"/>
      </a:dk1>
      <a:lt1>
        <a:srgbClr val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wanda Development Board Grid 16:9">
  <a:themeElements>
    <a:clrScheme name="Custom 3">
      <a:dk1>
        <a:srgbClr val="575757"/>
      </a:dk1>
      <a:lt1>
        <a:srgbClr val="FFFFFF"/>
      </a:lt1>
      <a:dk2>
        <a:srgbClr val="0E5D7F"/>
      </a:dk2>
      <a:lt2>
        <a:srgbClr val="F2F2F2"/>
      </a:lt2>
      <a:accent1>
        <a:srgbClr val="083448"/>
      </a:accent1>
      <a:accent2>
        <a:srgbClr val="0D5271"/>
      </a:accent2>
      <a:accent3>
        <a:srgbClr val="FFC010"/>
      </a:accent3>
      <a:accent4>
        <a:srgbClr val="3EB5EA"/>
      </a:accent4>
      <a:accent5>
        <a:srgbClr val="6E6F73"/>
      </a:accent5>
      <a:accent6>
        <a:srgbClr val="E00070"/>
      </a:accent6>
      <a:hlink>
        <a:srgbClr val="006CB7"/>
      </a:hlink>
      <a:folHlink>
        <a:srgbClr val="099B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wanda Development Board Grid 16:9">
  <a:themeElements>
    <a:clrScheme name="Custom 3">
      <a:dk1>
        <a:srgbClr val="575757"/>
      </a:dk1>
      <a:lt1>
        <a:srgbClr val="FFFFFF"/>
      </a:lt1>
      <a:dk2>
        <a:srgbClr val="0E5D7F"/>
      </a:dk2>
      <a:lt2>
        <a:srgbClr val="F2F2F2"/>
      </a:lt2>
      <a:accent1>
        <a:srgbClr val="083448"/>
      </a:accent1>
      <a:accent2>
        <a:srgbClr val="0D5271"/>
      </a:accent2>
      <a:accent3>
        <a:srgbClr val="FFC010"/>
      </a:accent3>
      <a:accent4>
        <a:srgbClr val="3EB5EA"/>
      </a:accent4>
      <a:accent5>
        <a:srgbClr val="6E6F73"/>
      </a:accent5>
      <a:accent6>
        <a:srgbClr val="E00070"/>
      </a:accent6>
      <a:hlink>
        <a:srgbClr val="006CB7"/>
      </a:hlink>
      <a:folHlink>
        <a:srgbClr val="099B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Christian Gottas</dc:creator>
</cp:coreProperties>
</file>